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Roboto"/>
      <p:regular r:id="rId35"/>
      <p:bold r:id="rId36"/>
      <p:italic r:id="rId37"/>
      <p:boldItalic r:id="rId38"/>
    </p:embeddedFont>
    <p:embeddedFont>
      <p:font typeface="Bebas Neue"/>
      <p:regular r:id="rId39"/>
    </p:embeddedFont>
    <p:embeddedFont>
      <p:font typeface="Orbitron SemiBold"/>
      <p:regular r:id="rId40"/>
      <p:bold r:id="rId41"/>
    </p:embeddedFont>
    <p:embeddedFont>
      <p:font typeface="Orbitron"/>
      <p:regular r:id="rId42"/>
      <p:bold r:id="rId43"/>
    </p:embeddedFont>
    <p:embeddedFont>
      <p:font typeface="Chakra Petch"/>
      <p:regular r:id="rId44"/>
      <p:bold r:id="rId45"/>
      <p:italic r:id="rId46"/>
      <p:boldItalic r:id="rId47"/>
    </p:embeddedFont>
    <p:embeddedFont>
      <p:font typeface="Orbitron Black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77E46E8-E02B-42A8-875B-7B4453673972}">
  <a:tblStyle styleId="{877E46E8-E02B-42A8-875B-7B445367397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rbitronSemiBold-regular.fntdata"/><Relationship Id="rId20" Type="http://schemas.openxmlformats.org/officeDocument/2006/relationships/slide" Target="slides/slide15.xml"/><Relationship Id="rId42" Type="http://schemas.openxmlformats.org/officeDocument/2006/relationships/font" Target="fonts/Orbitron-regular.fntdata"/><Relationship Id="rId41" Type="http://schemas.openxmlformats.org/officeDocument/2006/relationships/font" Target="fonts/OrbitronSemiBold-bold.fntdata"/><Relationship Id="rId22" Type="http://schemas.openxmlformats.org/officeDocument/2006/relationships/slide" Target="slides/slide17.xml"/><Relationship Id="rId44" Type="http://schemas.openxmlformats.org/officeDocument/2006/relationships/font" Target="fonts/ChakraPetch-regular.fntdata"/><Relationship Id="rId21" Type="http://schemas.openxmlformats.org/officeDocument/2006/relationships/slide" Target="slides/slide16.xml"/><Relationship Id="rId43" Type="http://schemas.openxmlformats.org/officeDocument/2006/relationships/font" Target="fonts/Orbitron-bold.fntdata"/><Relationship Id="rId24" Type="http://schemas.openxmlformats.org/officeDocument/2006/relationships/slide" Target="slides/slide19.xml"/><Relationship Id="rId46" Type="http://schemas.openxmlformats.org/officeDocument/2006/relationships/font" Target="fonts/ChakraPetch-italic.fntdata"/><Relationship Id="rId23" Type="http://schemas.openxmlformats.org/officeDocument/2006/relationships/slide" Target="slides/slide18.xml"/><Relationship Id="rId45" Type="http://schemas.openxmlformats.org/officeDocument/2006/relationships/font" Target="fonts/ChakraPetch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OrbitronBlack-bold.fntdata"/><Relationship Id="rId25" Type="http://schemas.openxmlformats.org/officeDocument/2006/relationships/slide" Target="slides/slide20.xml"/><Relationship Id="rId47" Type="http://schemas.openxmlformats.org/officeDocument/2006/relationships/font" Target="fonts/ChakraPetch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italic.fntdata"/><Relationship Id="rId14" Type="http://schemas.openxmlformats.org/officeDocument/2006/relationships/slide" Target="slides/slide9.xml"/><Relationship Id="rId36" Type="http://schemas.openxmlformats.org/officeDocument/2006/relationships/font" Target="fonts/Roboto-bold.fntdata"/><Relationship Id="rId17" Type="http://schemas.openxmlformats.org/officeDocument/2006/relationships/slide" Target="slides/slide12.xml"/><Relationship Id="rId39" Type="http://schemas.openxmlformats.org/officeDocument/2006/relationships/font" Target="fonts/BebasNeue-regular.fntdata"/><Relationship Id="rId16" Type="http://schemas.openxmlformats.org/officeDocument/2006/relationships/slide" Target="slides/slide11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01.jpg>
</file>

<file path=ppt/media/image104.jp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jpg>
</file>

<file path=ppt/media/image138.png>
</file>

<file path=ppt/media/image139.png>
</file>

<file path=ppt/media/image14.png>
</file>

<file path=ppt/media/image17.png>
</file>

<file path=ppt/media/image18.png>
</file>

<file path=ppt/media/image19.png>
</file>

<file path=ppt/media/image2.png>
</file>

<file path=ppt/media/image20.png>
</file>

<file path=ppt/media/image25.png>
</file>

<file path=ppt/media/image3.png>
</file>

<file path=ppt/media/image32.png>
</file>

<file path=ppt/media/image34.png>
</file>

<file path=ppt/media/image36.png>
</file>

<file path=ppt/media/image4.png>
</file>

<file path=ppt/media/image48.png>
</file>

<file path=ppt/media/image5.png>
</file>

<file path=ppt/media/image8.png>
</file>

<file path=ppt/media/image9.png>
</file>

<file path=ppt/media/image9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3d06550bab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3d06550ba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f48166e2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f48166e2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f48166e21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f48166e21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f48166e21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f48166e21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f48166e21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f48166e21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f48166e21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f48166e21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f48166e21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f48166e21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gf48166e210_0_16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2" name="Google Shape;2002;gf48166e210_0_16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5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gf48166e210_0_1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7" name="Google Shape;2007;gf48166e210_0_1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8" name="Shape 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9" name="Google Shape;2269;gf48166e210_0_1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0" name="Google Shape;2270;gf48166e210_0_1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d06550ba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d06550ba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3" name="Shape 2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" name="Google Shape;2294;gf48166e210_0_19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5" name="Google Shape;2295;gf48166e210_0_19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6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gf48166e210_0_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" name="Google Shape;2318;gf48166e210_0_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6" name="Shape 2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7" name="Google Shape;2337;gf48166e210_0_20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8" name="Google Shape;2338;gf48166e210_0_20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2" name="Shape 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" name="Google Shape;2343;gf48166e210_0_20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4" name="Google Shape;2344;gf48166e210_0_2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8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f48166e210_0_20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" name="Google Shape;2350;gf48166e210_0_20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gf48166e210_0_20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6" name="Google Shape;2356;gf48166e210_0_2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g10bc0759c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2" name="Google Shape;2362;g10bc0759c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8" name="Shape 2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9" name="Google Shape;2369;gf48166e210_0_20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0" name="Google Shape;2370;gf48166e210_0_20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5" name="Shape 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" name="Google Shape;2416;gf48166e210_0_2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7" name="Google Shape;2417;gf48166e210_0_2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2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" name="Google Shape;2463;gf48166e210_0_2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4" name="Google Shape;2464;gf48166e210_0_2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3d06550ba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3d06550ba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3d06550ba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3d06550ba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3d06550bab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3d06550bab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3d06550ba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3d06550ba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3d06550ba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3d06550ba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d06550bab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3d06550bab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3d06550bab_0_1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3d06550bab_0_1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34.png"/><Relationship Id="rId4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48.png"/><Relationship Id="rId6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0.png"/><Relationship Id="rId4" Type="http://schemas.openxmlformats.org/officeDocument/2006/relationships/image" Target="../media/image19.png"/><Relationship Id="rId5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0.png"/><Relationship Id="rId4" Type="http://schemas.openxmlformats.org/officeDocument/2006/relationships/image" Target="../media/image19.png"/><Relationship Id="rId5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0.png"/><Relationship Id="rId4" Type="http://schemas.openxmlformats.org/officeDocument/2006/relationships/image" Target="../media/image19.png"/><Relationship Id="rId5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34.png"/><Relationship Id="rId4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0.png"/><Relationship Id="rId4" Type="http://schemas.openxmlformats.org/officeDocument/2006/relationships/image" Target="../media/image19.png"/><Relationship Id="rId5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25.png"/><Relationship Id="rId4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2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19.png"/><Relationship Id="rId6" Type="http://schemas.openxmlformats.org/officeDocument/2006/relationships/image" Target="../media/image2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10.png"/><Relationship Id="rId4" Type="http://schemas.openxmlformats.org/officeDocument/2006/relationships/image" Target="../media/image2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Relationship Id="rId6" Type="http://schemas.openxmlformats.org/officeDocument/2006/relationships/image" Target="../media/image1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0.png"/><Relationship Id="rId4" Type="http://schemas.openxmlformats.org/officeDocument/2006/relationships/image" Target="../media/image19.png"/><Relationship Id="rId5" Type="http://schemas.openxmlformats.org/officeDocument/2006/relationships/image" Target="../media/image34.png"/><Relationship Id="rId6" Type="http://schemas.openxmlformats.org/officeDocument/2006/relationships/image" Target="../media/image1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0.png"/><Relationship Id="rId4" Type="http://schemas.openxmlformats.org/officeDocument/2006/relationships/image" Target="../media/image17.png"/><Relationship Id="rId5" Type="http://schemas.openxmlformats.org/officeDocument/2006/relationships/image" Target="../media/image10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5.png"/><Relationship Id="rId4" Type="http://schemas.openxmlformats.org/officeDocument/2006/relationships/image" Target="../media/image10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4.png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4.png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19.png"/><Relationship Id="rId6" Type="http://schemas.openxmlformats.org/officeDocument/2006/relationships/image" Target="../media/image17.png"/><Relationship Id="rId7" Type="http://schemas.openxmlformats.org/officeDocument/2006/relationships/image" Target="../media/image20.png"/><Relationship Id="rId8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Relationship Id="rId6" Type="http://schemas.openxmlformats.org/officeDocument/2006/relationships/image" Target="../media/image19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2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19.png"/><Relationship Id="rId6" Type="http://schemas.openxmlformats.org/officeDocument/2006/relationships/image" Target="../media/image2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png"/><Relationship Id="rId3" Type="http://schemas.openxmlformats.org/officeDocument/2006/relationships/image" Target="../media/image19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2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17.png"/><Relationship Id="rId4" Type="http://schemas.openxmlformats.org/officeDocument/2006/relationships/image" Target="../media/image5.png"/><Relationship Id="rId5" Type="http://schemas.openxmlformats.org/officeDocument/2006/relationships/image" Target="../media/image2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5.png"/><Relationship Id="rId6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17750" y="1158125"/>
            <a:ext cx="4359900" cy="24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17750" y="3575875"/>
            <a:ext cx="2821500" cy="5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45549" l="44304" r="25464" t="23436"/>
          <a:stretch/>
        </p:blipFill>
        <p:spPr>
          <a:xfrm flipH="1">
            <a:off x="168398" y="96375"/>
            <a:ext cx="1839877" cy="10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0" l="0" r="72071" t="87013"/>
          <a:stretch/>
        </p:blipFill>
        <p:spPr>
          <a:xfrm>
            <a:off x="0" y="3493950"/>
            <a:ext cx="4672200" cy="164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4">
            <a:alphaModFix/>
          </a:blip>
          <a:srcRect b="0" l="73323" r="0" t="63083"/>
          <a:stretch/>
        </p:blipFill>
        <p:spPr>
          <a:xfrm flipH="1" rot="10800000">
            <a:off x="6888724" y="0"/>
            <a:ext cx="2255273" cy="189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5">
            <a:alphaModFix/>
          </a:blip>
          <a:srcRect b="36036" l="59692" r="0" t="0"/>
          <a:stretch/>
        </p:blipFill>
        <p:spPr>
          <a:xfrm rot="5400000">
            <a:off x="5033275" y="556176"/>
            <a:ext cx="4794952" cy="465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6">
            <a:alphaModFix/>
          </a:blip>
          <a:srcRect b="0" l="62245" r="0" t="50748"/>
          <a:stretch/>
        </p:blipFill>
        <p:spPr>
          <a:xfrm rot="219253">
            <a:off x="4706737" y="2084022"/>
            <a:ext cx="4524902" cy="3320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hasCustomPrompt="1" type="title"/>
          </p:nvPr>
        </p:nvSpPr>
        <p:spPr>
          <a:xfrm>
            <a:off x="715100" y="1742725"/>
            <a:ext cx="7713600" cy="13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Font typeface="Orbitron SemiBold"/>
              <a:buNone/>
              <a:defRPr sz="9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/>
          <p:nvPr>
            <p:ph idx="1" type="subTitle"/>
          </p:nvPr>
        </p:nvSpPr>
        <p:spPr>
          <a:xfrm>
            <a:off x="715100" y="3069625"/>
            <a:ext cx="77136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75" name="Google Shape;75;p11"/>
          <p:cNvPicPr preferRelativeResize="0"/>
          <p:nvPr/>
        </p:nvPicPr>
        <p:blipFill rotWithShape="1">
          <a:blip r:embed="rId2">
            <a:alphaModFix/>
          </a:blip>
          <a:srcRect b="23183" l="38118" r="8420" t="0"/>
          <a:stretch/>
        </p:blipFill>
        <p:spPr>
          <a:xfrm rot="2700000">
            <a:off x="-75299" y="-3010376"/>
            <a:ext cx="4487325" cy="39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1"/>
          <p:cNvPicPr preferRelativeResize="0"/>
          <p:nvPr/>
        </p:nvPicPr>
        <p:blipFill rotWithShape="1">
          <a:blip r:embed="rId3">
            <a:alphaModFix/>
          </a:blip>
          <a:srcRect b="0" l="0" r="71621" t="70621"/>
          <a:stretch/>
        </p:blipFill>
        <p:spPr>
          <a:xfrm flipH="1" rot="-2909702">
            <a:off x="6110826" y="3810351"/>
            <a:ext cx="3829425" cy="2286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1"/>
          <p:cNvPicPr preferRelativeResize="0"/>
          <p:nvPr/>
        </p:nvPicPr>
        <p:blipFill rotWithShape="1">
          <a:blip r:embed="rId4">
            <a:alphaModFix/>
          </a:blip>
          <a:srcRect b="53177" l="48970" r="39918" t="22496"/>
          <a:stretch/>
        </p:blipFill>
        <p:spPr>
          <a:xfrm rot="-5400000">
            <a:off x="7146000" y="-462174"/>
            <a:ext cx="1521157" cy="187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1"/>
          <p:cNvPicPr preferRelativeResize="0"/>
          <p:nvPr/>
        </p:nvPicPr>
        <p:blipFill rotWithShape="1">
          <a:blip r:embed="rId4">
            <a:alphaModFix/>
          </a:blip>
          <a:srcRect b="47436" l="60170" r="26327" t="28237"/>
          <a:stretch/>
        </p:blipFill>
        <p:spPr>
          <a:xfrm>
            <a:off x="267326" y="3271701"/>
            <a:ext cx="1708227" cy="17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720000" y="1742775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13"/>
          <p:cNvSpPr txBox="1"/>
          <p:nvPr>
            <p:ph hasCustomPrompt="1" idx="2" type="title"/>
          </p:nvPr>
        </p:nvSpPr>
        <p:spPr>
          <a:xfrm>
            <a:off x="720000" y="1149600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idx="1" type="subTitle"/>
          </p:nvPr>
        </p:nvSpPr>
        <p:spPr>
          <a:xfrm>
            <a:off x="720000" y="2270475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3" type="title"/>
          </p:nvPr>
        </p:nvSpPr>
        <p:spPr>
          <a:xfrm>
            <a:off x="3407063" y="1742775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13"/>
          <p:cNvSpPr txBox="1"/>
          <p:nvPr>
            <p:ph hasCustomPrompt="1" idx="4" type="title"/>
          </p:nvPr>
        </p:nvSpPr>
        <p:spPr>
          <a:xfrm>
            <a:off x="3407063" y="1149600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idx="5" type="subTitle"/>
          </p:nvPr>
        </p:nvSpPr>
        <p:spPr>
          <a:xfrm>
            <a:off x="3407063" y="2270475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6" type="title"/>
          </p:nvPr>
        </p:nvSpPr>
        <p:spPr>
          <a:xfrm>
            <a:off x="720000" y="3596000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13"/>
          <p:cNvSpPr txBox="1"/>
          <p:nvPr>
            <p:ph hasCustomPrompt="1" idx="7" type="title"/>
          </p:nvPr>
        </p:nvSpPr>
        <p:spPr>
          <a:xfrm>
            <a:off x="720000" y="3002825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idx="8" type="subTitle"/>
          </p:nvPr>
        </p:nvSpPr>
        <p:spPr>
          <a:xfrm>
            <a:off x="720000" y="4123700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9" type="title"/>
          </p:nvPr>
        </p:nvSpPr>
        <p:spPr>
          <a:xfrm>
            <a:off x="3407063" y="3596000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3"/>
          <p:cNvSpPr txBox="1"/>
          <p:nvPr>
            <p:ph hasCustomPrompt="1" idx="13" type="title"/>
          </p:nvPr>
        </p:nvSpPr>
        <p:spPr>
          <a:xfrm>
            <a:off x="3407063" y="3002825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idx="14" type="subTitle"/>
          </p:nvPr>
        </p:nvSpPr>
        <p:spPr>
          <a:xfrm>
            <a:off x="3407063" y="4123700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94" name="Google Shape;94;p13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rot="10800000">
            <a:off x="-1" y="-1"/>
            <a:ext cx="1095250" cy="95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3"/>
          <p:cNvPicPr preferRelativeResize="0"/>
          <p:nvPr/>
        </p:nvPicPr>
        <p:blipFill rotWithShape="1">
          <a:blip r:embed="rId3">
            <a:alphaModFix/>
          </a:blip>
          <a:srcRect b="0" l="0" r="68254" t="84156"/>
          <a:stretch/>
        </p:blipFill>
        <p:spPr>
          <a:xfrm rot="10800000">
            <a:off x="6848475" y="2"/>
            <a:ext cx="2295526" cy="869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3"/>
          <p:cNvPicPr preferRelativeResize="0"/>
          <p:nvPr/>
        </p:nvPicPr>
        <p:blipFill rotWithShape="1">
          <a:blip r:embed="rId4">
            <a:alphaModFix/>
          </a:blip>
          <a:srcRect b="46431" l="59847" r="26205" t="31887"/>
          <a:stretch/>
        </p:blipFill>
        <p:spPr>
          <a:xfrm>
            <a:off x="0" y="4440450"/>
            <a:ext cx="804024" cy="7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3"/>
          <p:cNvPicPr preferRelativeResize="0"/>
          <p:nvPr/>
        </p:nvPicPr>
        <p:blipFill rotWithShape="1">
          <a:blip r:embed="rId5">
            <a:alphaModFix/>
          </a:blip>
          <a:srcRect b="47028" l="0" r="6994" t="0"/>
          <a:stretch/>
        </p:blipFill>
        <p:spPr>
          <a:xfrm>
            <a:off x="5181650" y="829575"/>
            <a:ext cx="4903685" cy="395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/>
          <p:cNvPicPr preferRelativeResize="0"/>
          <p:nvPr/>
        </p:nvPicPr>
        <p:blipFill rotWithShape="1">
          <a:blip r:embed="rId6">
            <a:alphaModFix/>
          </a:blip>
          <a:srcRect b="21079" l="38080" r="0" t="0"/>
          <a:stretch/>
        </p:blipFill>
        <p:spPr>
          <a:xfrm rot="5984443">
            <a:off x="4321824" y="4106799"/>
            <a:ext cx="5869200" cy="45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3" name="Google Shape;103;p14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 rot="-5400000">
            <a:off x="1609115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 flipH="1">
            <a:off x="7309627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>
            <a:off x="-2413175" y="-898650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4"/>
          <p:cNvPicPr preferRelativeResize="0"/>
          <p:nvPr/>
        </p:nvPicPr>
        <p:blipFill rotWithShape="1">
          <a:blip r:embed="rId5">
            <a:alphaModFix/>
          </a:blip>
          <a:srcRect b="0" l="0" r="71941" t="77640"/>
          <a:stretch/>
        </p:blipFill>
        <p:spPr>
          <a:xfrm flipH="1">
            <a:off x="4923324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09" name="Google Shape;109;p15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5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1" name="Google Shape;111;p15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>
            <a:off x="-75985" y="2740073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 rotWithShape="1">
          <a:blip r:embed="rId3">
            <a:alphaModFix/>
          </a:blip>
          <a:srcRect b="45864" l="60798" r="27123" t="27752"/>
          <a:stretch/>
        </p:blipFill>
        <p:spPr>
          <a:xfrm flipH="1" rot="-5400000">
            <a:off x="1362827" y="-38963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5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703461">
            <a:off x="5077948" y="3415275"/>
            <a:ext cx="5262302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5"/>
          <p:cNvPicPr preferRelativeResize="0"/>
          <p:nvPr/>
        </p:nvPicPr>
        <p:blipFill rotWithShape="1">
          <a:blip r:embed="rId5">
            <a:alphaModFix/>
          </a:blip>
          <a:srcRect b="0" l="73500" r="0" t="66322"/>
          <a:stretch/>
        </p:blipFill>
        <p:spPr>
          <a:xfrm flipH="1" rot="10800000">
            <a:off x="6108375" y="-75976"/>
            <a:ext cx="3126799" cy="241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17" name="Google Shape;117;p16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6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9" name="Google Shape;119;p16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 rot="5400000">
            <a:off x="631015" y="-487302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 flipH="1" rot="10800000">
            <a:off x="7354599" y="-269650"/>
            <a:ext cx="1380076" cy="16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5800099">
            <a:off x="6243526" y="1439625"/>
            <a:ext cx="5262300" cy="400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6"/>
          <p:cNvPicPr preferRelativeResize="0"/>
          <p:nvPr/>
        </p:nvPicPr>
        <p:blipFill rotWithShape="1">
          <a:blip r:embed="rId5">
            <a:alphaModFix/>
          </a:blip>
          <a:srcRect b="0" l="74792" r="0" t="69423"/>
          <a:stretch/>
        </p:blipFill>
        <p:spPr>
          <a:xfrm flipH="1">
            <a:off x="2" y="3007776"/>
            <a:ext cx="2997924" cy="221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25" name="Google Shape;125;p17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7">
            <a:off x="-1951093" y="2844187"/>
            <a:ext cx="2447012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 rotWithShape="1">
          <a:blip r:embed="rId3">
            <a:alphaModFix/>
          </a:blip>
          <a:srcRect b="45376" l="60643" r="27252" t="27088"/>
          <a:stretch/>
        </p:blipFill>
        <p:spPr>
          <a:xfrm flipH="1" rot="-10265224">
            <a:off x="6903905" y="4374163"/>
            <a:ext cx="1106792" cy="14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4">
            <a:alphaModFix/>
          </a:blip>
          <a:srcRect b="0" l="0" r="70059" t="85488"/>
          <a:stretch/>
        </p:blipFill>
        <p:spPr>
          <a:xfrm rot="10799991">
            <a:off x="5369197" y="-39740"/>
            <a:ext cx="3810028" cy="1402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30" name="Google Shape;130;p18"/>
          <p:cNvPicPr preferRelativeResize="0"/>
          <p:nvPr/>
        </p:nvPicPr>
        <p:blipFill rotWithShape="1">
          <a:blip r:embed="rId2">
            <a:alphaModFix/>
          </a:blip>
          <a:srcRect b="0" l="75408" r="0" t="67387"/>
          <a:stretch/>
        </p:blipFill>
        <p:spPr>
          <a:xfrm flipH="1">
            <a:off x="-63727" y="3564725"/>
            <a:ext cx="2079027" cy="167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 b="0" l="0" r="76691" t="69871"/>
          <a:stretch/>
        </p:blipFill>
        <p:spPr>
          <a:xfrm flipH="1" rot="-2915821">
            <a:off x="8304801" y="597838"/>
            <a:ext cx="2079026" cy="1549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/>
          <p:cNvPicPr preferRelativeResize="0"/>
          <p:nvPr/>
        </p:nvPicPr>
        <p:blipFill rotWithShape="1">
          <a:blip r:embed="rId4">
            <a:alphaModFix/>
          </a:blip>
          <a:srcRect b="48763" l="47994" r="39900" t="23701"/>
          <a:stretch/>
        </p:blipFill>
        <p:spPr>
          <a:xfrm flipH="1" rot="5400000">
            <a:off x="6214943" y="-685763"/>
            <a:ext cx="1106790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_1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10800000">
            <a:off x="7494775" y="3037250"/>
            <a:ext cx="3052001" cy="255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 rotWithShape="1">
          <a:blip r:embed="rId3">
            <a:alphaModFix/>
          </a:blip>
          <a:srcRect b="45376" l="60643" r="27252" t="27088"/>
          <a:stretch/>
        </p:blipFill>
        <p:spPr>
          <a:xfrm flipH="1" rot="10800000">
            <a:off x="2833286" y="4340051"/>
            <a:ext cx="1437676" cy="183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4">
            <a:alphaModFix/>
          </a:blip>
          <a:srcRect b="0" l="0" r="70059" t="85488"/>
          <a:stretch/>
        </p:blipFill>
        <p:spPr>
          <a:xfrm rot="5399989">
            <a:off x="-1059584" y="811855"/>
            <a:ext cx="3253473" cy="1197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5400000">
            <a:off x="3130525" y="-2299925"/>
            <a:ext cx="3052001" cy="255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1672050" y="2244225"/>
            <a:ext cx="57999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rot="5400000">
            <a:off x="6242712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>
            <a:off x="821750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>
            <a:off x="6297825" y="-805825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 rotWithShape="1">
          <a:blip r:embed="rId5">
            <a:alphaModFix/>
          </a:blip>
          <a:srcRect b="0" l="0" r="71941" t="77640"/>
          <a:stretch/>
        </p:blipFill>
        <p:spPr>
          <a:xfrm>
            <a:off x="0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_1_1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2">
            <a:alphaModFix/>
          </a:blip>
          <a:srcRect b="35745" l="86001" r="0" t="35634"/>
          <a:stretch/>
        </p:blipFill>
        <p:spPr>
          <a:xfrm rot="-5400000">
            <a:off x="7299725" y="-747025"/>
            <a:ext cx="816676" cy="1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 rotWithShape="1">
          <a:blip r:embed="rId3">
            <a:alphaModFix/>
          </a:blip>
          <a:srcRect b="51540" l="49163" r="41512" t="21050"/>
          <a:stretch/>
        </p:blipFill>
        <p:spPr>
          <a:xfrm rot="-5400000">
            <a:off x="-183025" y="4118450"/>
            <a:ext cx="852577" cy="140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_1_1_1_1_1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47" name="Google Shape;147;p22"/>
          <p:cNvPicPr preferRelativeResize="0"/>
          <p:nvPr/>
        </p:nvPicPr>
        <p:blipFill rotWithShape="1">
          <a:blip r:embed="rId2">
            <a:alphaModFix/>
          </a:blip>
          <a:srcRect b="0" l="0" r="73292" t="69248"/>
          <a:stretch/>
        </p:blipFill>
        <p:spPr>
          <a:xfrm rot="-8234952">
            <a:off x="7559803" y="-495700"/>
            <a:ext cx="2382149" cy="158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0" l="74680" r="0" t="66447"/>
          <a:stretch/>
        </p:blipFill>
        <p:spPr>
          <a:xfrm>
            <a:off x="7116525" y="3474100"/>
            <a:ext cx="2140524" cy="17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 rotWithShape="1">
          <a:blip r:embed="rId4">
            <a:alphaModFix/>
          </a:blip>
          <a:srcRect b="45982" l="58562" r="25487" t="30418"/>
          <a:stretch/>
        </p:blipFill>
        <p:spPr>
          <a:xfrm flipH="1" rot="6357655">
            <a:off x="-697350" y="2971626"/>
            <a:ext cx="1458497" cy="12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_1_1_1_1_1_1_1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52" name="Google Shape;152;p23"/>
          <p:cNvPicPr preferRelativeResize="0"/>
          <p:nvPr/>
        </p:nvPicPr>
        <p:blipFill rotWithShape="1">
          <a:blip r:embed="rId2">
            <a:alphaModFix/>
          </a:blip>
          <a:srcRect b="0" l="0" r="75031" t="70477"/>
          <a:stretch/>
        </p:blipFill>
        <p:spPr>
          <a:xfrm flipH="1" rot="5400000">
            <a:off x="7947447" y="4261738"/>
            <a:ext cx="1858877" cy="1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3"/>
          <p:cNvPicPr preferRelativeResize="0"/>
          <p:nvPr/>
        </p:nvPicPr>
        <p:blipFill rotWithShape="1">
          <a:blip r:embed="rId3">
            <a:alphaModFix/>
          </a:blip>
          <a:srcRect b="39169" l="86638" r="0" t="38364"/>
          <a:stretch/>
        </p:blipFill>
        <p:spPr>
          <a:xfrm rot="10800000">
            <a:off x="-130575" y="806614"/>
            <a:ext cx="656701" cy="1155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 rotWithShape="1">
          <a:blip r:embed="rId4">
            <a:alphaModFix/>
          </a:blip>
          <a:srcRect b="46292" l="58487" r="25639" t="31242"/>
          <a:stretch/>
        </p:blipFill>
        <p:spPr>
          <a:xfrm rot="-5400000">
            <a:off x="6565675" y="-609575"/>
            <a:ext cx="1451448" cy="115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_1_1_1_1_1_1_1_1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57" name="Google Shape;157;p24"/>
          <p:cNvPicPr preferRelativeResize="0"/>
          <p:nvPr/>
        </p:nvPicPr>
        <p:blipFill rotWithShape="1">
          <a:blip r:embed="rId2">
            <a:alphaModFix/>
          </a:blip>
          <a:srcRect b="0" l="73847" r="0" t="65488"/>
          <a:stretch/>
        </p:blipFill>
        <p:spPr>
          <a:xfrm flipH="1">
            <a:off x="-197100" y="3445950"/>
            <a:ext cx="2210975" cy="1775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b="24374" l="39602" r="8603" t="0"/>
          <a:stretch/>
        </p:blipFill>
        <p:spPr>
          <a:xfrm rot="10165352">
            <a:off x="6873402" y="-1899751"/>
            <a:ext cx="3110998" cy="278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 rotWithShape="1">
          <a:blip r:embed="rId4">
            <a:alphaModFix/>
          </a:blip>
          <a:srcRect b="52730" l="49317" r="40664" t="21790"/>
          <a:stretch/>
        </p:blipFill>
        <p:spPr>
          <a:xfrm rot="5400000">
            <a:off x="8434125" y="4199824"/>
            <a:ext cx="915948" cy="131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_1_1_1_1_1_1_1_1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62" name="Google Shape;162;p25"/>
          <p:cNvPicPr preferRelativeResize="0"/>
          <p:nvPr/>
        </p:nvPicPr>
        <p:blipFill rotWithShape="1">
          <a:blip r:embed="rId2">
            <a:alphaModFix/>
          </a:blip>
          <a:srcRect b="38348" l="84712" r="0" t="37542"/>
          <a:stretch/>
        </p:blipFill>
        <p:spPr>
          <a:xfrm rot="-5400000">
            <a:off x="6855850" y="-432526"/>
            <a:ext cx="751400" cy="124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/>
          </a:blip>
          <a:srcRect b="0" l="0" r="71203" t="87098"/>
          <a:stretch/>
        </p:blipFill>
        <p:spPr>
          <a:xfrm flipH="1">
            <a:off x="6349074" y="4237325"/>
            <a:ext cx="2794926" cy="95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 rotWithShape="1">
          <a:blip r:embed="rId4">
            <a:alphaModFix/>
          </a:blip>
          <a:srcRect b="49052" l="59698" r="26851" t="32622"/>
          <a:stretch/>
        </p:blipFill>
        <p:spPr>
          <a:xfrm rot="10800000">
            <a:off x="1466300" y="4570526"/>
            <a:ext cx="1516800" cy="11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1_1_1_1_1_1_1_1_1_1_1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2">
            <a:alphaModFix/>
          </a:blip>
          <a:srcRect b="0" l="0" r="75182" t="67858"/>
          <a:stretch/>
        </p:blipFill>
        <p:spPr>
          <a:xfrm rot="372206">
            <a:off x="-308601" y="3993999"/>
            <a:ext cx="2090902" cy="156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 rotWithShape="1">
          <a:blip r:embed="rId3">
            <a:alphaModFix/>
          </a:blip>
          <a:srcRect b="48208" l="59914" r="25851" t="31597"/>
          <a:stretch/>
        </p:blipFill>
        <p:spPr>
          <a:xfrm rot="3238494">
            <a:off x="8017671" y="693554"/>
            <a:ext cx="1343333" cy="1072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6"/>
          <p:cNvPicPr preferRelativeResize="0"/>
          <p:nvPr/>
        </p:nvPicPr>
        <p:blipFill rotWithShape="1">
          <a:blip r:embed="rId4">
            <a:alphaModFix/>
          </a:blip>
          <a:srcRect b="0" l="0" r="73182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 rotWithShape="1">
          <a:blip r:embed="rId5">
            <a:alphaModFix/>
          </a:blip>
          <a:srcRect b="0" l="71661" r="0" t="62125"/>
          <a:stretch/>
        </p:blipFill>
        <p:spPr>
          <a:xfrm rot="10800000">
            <a:off x="-70452" y="-42276"/>
            <a:ext cx="1707827" cy="138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2775856" y="3073850"/>
            <a:ext cx="5652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3" name="Google Shape;173;p27"/>
          <p:cNvSpPr txBox="1"/>
          <p:nvPr>
            <p:ph idx="1" type="subTitle"/>
          </p:nvPr>
        </p:nvSpPr>
        <p:spPr>
          <a:xfrm>
            <a:off x="2018625" y="1537750"/>
            <a:ext cx="6410400" cy="15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74" name="Google Shape;174;p27"/>
          <p:cNvPicPr preferRelativeResize="0"/>
          <p:nvPr/>
        </p:nvPicPr>
        <p:blipFill rotWithShape="1">
          <a:blip r:embed="rId2">
            <a:alphaModFix/>
          </a:blip>
          <a:srcRect b="25283" l="38735" r="8418" t="0"/>
          <a:stretch/>
        </p:blipFill>
        <p:spPr>
          <a:xfrm rot="10800000">
            <a:off x="-343400" y="3433675"/>
            <a:ext cx="4435599" cy="384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7"/>
          <p:cNvPicPr preferRelativeResize="0"/>
          <p:nvPr/>
        </p:nvPicPr>
        <p:blipFill rotWithShape="1">
          <a:blip r:embed="rId3">
            <a:alphaModFix/>
          </a:blip>
          <a:srcRect b="47720" l="59208" r="25977" t="29897"/>
          <a:stretch/>
        </p:blipFill>
        <p:spPr>
          <a:xfrm rot="657192">
            <a:off x="6839376" y="4057078"/>
            <a:ext cx="1584876" cy="1346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7"/>
          <p:cNvPicPr preferRelativeResize="0"/>
          <p:nvPr/>
        </p:nvPicPr>
        <p:blipFill rotWithShape="1">
          <a:blip r:embed="rId4">
            <a:alphaModFix/>
          </a:blip>
          <a:srcRect b="38730" l="84740" r="0" t="37401"/>
          <a:stretch/>
        </p:blipFill>
        <p:spPr>
          <a:xfrm rot="-5400000">
            <a:off x="5144774" y="-398725"/>
            <a:ext cx="953426" cy="156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 rotWithShape="1">
          <a:blip r:embed="rId5">
            <a:alphaModFix/>
          </a:blip>
          <a:srcRect b="0" l="0" r="70414" t="87032"/>
          <a:stretch/>
        </p:blipFill>
        <p:spPr>
          <a:xfrm flipH="1" rot="10800000">
            <a:off x="0" y="-2"/>
            <a:ext cx="2883374" cy="959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idx="1" type="subTitle"/>
          </p:nvPr>
        </p:nvSpPr>
        <p:spPr>
          <a:xfrm>
            <a:off x="1851000" y="2846250"/>
            <a:ext cx="54420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type="title"/>
          </p:nvPr>
        </p:nvSpPr>
        <p:spPr>
          <a:xfrm>
            <a:off x="1851000" y="1611750"/>
            <a:ext cx="5442000" cy="12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10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81" name="Google Shape;181;p28"/>
          <p:cNvPicPr preferRelativeResize="0"/>
          <p:nvPr/>
        </p:nvPicPr>
        <p:blipFill rotWithShape="1">
          <a:blip r:embed="rId2">
            <a:alphaModFix/>
          </a:blip>
          <a:srcRect b="38179" l="85450" r="0" t="37677"/>
          <a:stretch/>
        </p:blipFill>
        <p:spPr>
          <a:xfrm>
            <a:off x="8161725" y="2959800"/>
            <a:ext cx="1038702" cy="18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8"/>
          <p:cNvPicPr preferRelativeResize="0"/>
          <p:nvPr/>
        </p:nvPicPr>
        <p:blipFill rotWithShape="1">
          <a:blip r:embed="rId3">
            <a:alphaModFix/>
          </a:blip>
          <a:srcRect b="0" l="0" r="70194" t="84158"/>
          <a:stretch/>
        </p:blipFill>
        <p:spPr>
          <a:xfrm>
            <a:off x="-119775" y="3763000"/>
            <a:ext cx="3595300" cy="145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8"/>
          <p:cNvPicPr preferRelativeResize="0"/>
          <p:nvPr/>
        </p:nvPicPr>
        <p:blipFill rotWithShape="1">
          <a:blip r:embed="rId4">
            <a:alphaModFix/>
          </a:blip>
          <a:srcRect b="46658" l="57981" r="23159" t="27173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8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1038049" y="-1962800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8"/>
          <p:cNvPicPr preferRelativeResize="0"/>
          <p:nvPr/>
        </p:nvPicPr>
        <p:blipFill rotWithShape="1">
          <a:blip r:embed="rId6">
            <a:alphaModFix/>
          </a:blip>
          <a:srcRect b="0" l="72488" r="0" t="64626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idx="1" type="subTitle"/>
          </p:nvPr>
        </p:nvSpPr>
        <p:spPr>
          <a:xfrm>
            <a:off x="715100" y="1318725"/>
            <a:ext cx="3762300" cy="328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8" name="Google Shape;188;p29"/>
          <p:cNvSpPr txBox="1"/>
          <p:nvPr>
            <p:ph idx="2" type="subTitle"/>
          </p:nvPr>
        </p:nvSpPr>
        <p:spPr>
          <a:xfrm>
            <a:off x="4661700" y="1826409"/>
            <a:ext cx="3762300" cy="9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9" name="Google Shape;18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90" name="Google Shape;190;p29"/>
          <p:cNvPicPr preferRelativeResize="0"/>
          <p:nvPr/>
        </p:nvPicPr>
        <p:blipFill rotWithShape="1">
          <a:blip r:embed="rId2">
            <a:alphaModFix/>
          </a:blip>
          <a:srcRect b="0" l="0" r="75287" t="67391"/>
          <a:stretch/>
        </p:blipFill>
        <p:spPr>
          <a:xfrm flipH="1">
            <a:off x="7497224" y="3897525"/>
            <a:ext cx="1824676" cy="138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9"/>
          <p:cNvPicPr preferRelativeResize="0"/>
          <p:nvPr/>
        </p:nvPicPr>
        <p:blipFill rotWithShape="1">
          <a:blip r:embed="rId3">
            <a:alphaModFix/>
          </a:blip>
          <a:srcRect b="50812" l="49780" r="42283" t="24940"/>
          <a:stretch/>
        </p:blipFill>
        <p:spPr>
          <a:xfrm rot="10800000">
            <a:off x="-295750" y="3897525"/>
            <a:ext cx="725724" cy="124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9"/>
          <p:cNvPicPr preferRelativeResize="0"/>
          <p:nvPr/>
        </p:nvPicPr>
        <p:blipFill rotWithShape="1">
          <a:blip r:embed="rId4">
            <a:alphaModFix/>
          </a:blip>
          <a:srcRect b="0" l="74263" r="0" t="67132"/>
          <a:stretch/>
        </p:blipFill>
        <p:spPr>
          <a:xfrm rot="-5400000">
            <a:off x="7254625" y="120275"/>
            <a:ext cx="2175749" cy="169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idx="1" type="subTitle"/>
          </p:nvPr>
        </p:nvSpPr>
        <p:spPr>
          <a:xfrm>
            <a:off x="1205413" y="2444125"/>
            <a:ext cx="3078300" cy="6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95" name="Google Shape;195;p30"/>
          <p:cNvSpPr txBox="1"/>
          <p:nvPr>
            <p:ph idx="2" type="subTitle"/>
          </p:nvPr>
        </p:nvSpPr>
        <p:spPr>
          <a:xfrm>
            <a:off x="4860288" y="2444125"/>
            <a:ext cx="3078300" cy="6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3" type="subTitle"/>
          </p:nvPr>
        </p:nvSpPr>
        <p:spPr>
          <a:xfrm>
            <a:off x="1205413" y="3079450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0"/>
          <p:cNvSpPr txBox="1"/>
          <p:nvPr>
            <p:ph idx="4" type="subTitle"/>
          </p:nvPr>
        </p:nvSpPr>
        <p:spPr>
          <a:xfrm>
            <a:off x="4860288" y="3079450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2">
            <a:alphaModFix/>
          </a:blip>
          <a:srcRect b="0" l="77226" r="0" t="71541"/>
          <a:stretch/>
        </p:blipFill>
        <p:spPr>
          <a:xfrm>
            <a:off x="7676162" y="4018050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0"/>
          <p:cNvPicPr preferRelativeResize="0"/>
          <p:nvPr/>
        </p:nvPicPr>
        <p:blipFill rotWithShape="1">
          <a:blip r:embed="rId3">
            <a:alphaModFix/>
          </a:blip>
          <a:srcRect b="0" l="0" r="71304" t="86589"/>
          <a:stretch/>
        </p:blipFill>
        <p:spPr>
          <a:xfrm flipH="1" rot="10800000">
            <a:off x="-53937" y="-39299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0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 flipH="1">
            <a:off x="7726067" y="-2779025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0"/>
          <p:cNvPicPr preferRelativeResize="0"/>
          <p:nvPr/>
        </p:nvPicPr>
        <p:blipFill rotWithShape="1">
          <a:blip r:embed="rId5">
            <a:alphaModFix/>
          </a:blip>
          <a:srcRect b="47691" l="47803" r="40796" t="25148"/>
          <a:stretch/>
        </p:blipFill>
        <p:spPr>
          <a:xfrm flipH="1">
            <a:off x="-628984" y="1459549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0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>
            <a:off x="-1123975" y="4234300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flipH="1">
            <a:off x="0" y="3440175"/>
            <a:ext cx="1948401" cy="170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4"/>
          <p:cNvPicPr preferRelativeResize="0"/>
          <p:nvPr/>
        </p:nvPicPr>
        <p:blipFill rotWithShape="1">
          <a:blip r:embed="rId3">
            <a:alphaModFix/>
          </a:blip>
          <a:srcRect b="0" l="0" r="75562" t="71013"/>
          <a:stretch/>
        </p:blipFill>
        <p:spPr>
          <a:xfrm rot="10800000">
            <a:off x="7464399" y="1"/>
            <a:ext cx="1679601" cy="114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 rotWithShape="1">
          <a:blip r:embed="rId4">
            <a:alphaModFix/>
          </a:blip>
          <a:srcRect b="0" l="78845" r="0" t="73568"/>
          <a:stretch/>
        </p:blipFill>
        <p:spPr>
          <a:xfrm>
            <a:off x="7999575" y="4244200"/>
            <a:ext cx="1144428" cy="89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 rotWithShape="1">
          <a:blip r:embed="rId5">
            <a:alphaModFix/>
          </a:blip>
          <a:srcRect b="52512" l="48221" r="41073" t="23786"/>
          <a:stretch/>
        </p:blipFill>
        <p:spPr>
          <a:xfrm>
            <a:off x="32000" y="432150"/>
            <a:ext cx="631849" cy="78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TWO_COLUMNS_1_1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idx="1" type="subTitle"/>
          </p:nvPr>
        </p:nvSpPr>
        <p:spPr>
          <a:xfrm>
            <a:off x="715100" y="2411550"/>
            <a:ext cx="4137300" cy="8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06" name="Google Shape;206;p31"/>
          <p:cNvSpPr txBox="1"/>
          <p:nvPr>
            <p:ph type="title"/>
          </p:nvPr>
        </p:nvSpPr>
        <p:spPr>
          <a:xfrm>
            <a:off x="715100" y="1838850"/>
            <a:ext cx="413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07" name="Google Shape;207;p31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1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1"/>
          <p:cNvPicPr preferRelativeResize="0"/>
          <p:nvPr/>
        </p:nvPicPr>
        <p:blipFill rotWithShape="1">
          <a:blip r:embed="rId4">
            <a:alphaModFix/>
          </a:blip>
          <a:srcRect b="45314" l="59577" r="25387" t="28190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TWO_COLUMNS_1_1_1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2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flipH="1" rot="-7389225">
            <a:off x="-1636013" y="3170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2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>
            <a:off x="7987887" y="421065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2"/>
          <p:cNvPicPr preferRelativeResize="0"/>
          <p:nvPr/>
        </p:nvPicPr>
        <p:blipFill rotWithShape="1">
          <a:blip r:embed="rId4">
            <a:alphaModFix/>
          </a:blip>
          <a:srcRect b="50539" l="44625" r="40340" t="22965"/>
          <a:stretch/>
        </p:blipFill>
        <p:spPr>
          <a:xfrm flipH="1" rot="-5400000">
            <a:off x="-105624" y="4007824"/>
            <a:ext cx="994924" cy="98622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2"/>
          <p:cNvSpPr txBox="1"/>
          <p:nvPr>
            <p:ph idx="1" type="subTitle"/>
          </p:nvPr>
        </p:nvSpPr>
        <p:spPr>
          <a:xfrm>
            <a:off x="4291600" y="2411550"/>
            <a:ext cx="4137300" cy="8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15" name="Google Shape;215;p32"/>
          <p:cNvSpPr txBox="1"/>
          <p:nvPr>
            <p:ph type="title"/>
          </p:nvPr>
        </p:nvSpPr>
        <p:spPr>
          <a:xfrm>
            <a:off x="4291600" y="1838850"/>
            <a:ext cx="413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16" name="Google Shape;216;p32"/>
          <p:cNvPicPr preferRelativeResize="0"/>
          <p:nvPr/>
        </p:nvPicPr>
        <p:blipFill rotWithShape="1">
          <a:blip r:embed="rId5">
            <a:alphaModFix/>
          </a:blip>
          <a:srcRect b="22594" l="37644" r="7344" t="0"/>
          <a:stretch/>
        </p:blipFill>
        <p:spPr>
          <a:xfrm>
            <a:off x="6111550" y="-1094825"/>
            <a:ext cx="2107274" cy="181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TWO_COLUMNS_1_1_1_1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idx="1" type="subTitle"/>
          </p:nvPr>
        </p:nvSpPr>
        <p:spPr>
          <a:xfrm>
            <a:off x="715100" y="1477375"/>
            <a:ext cx="3762300" cy="18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19" name="Google Shape;219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20" name="Google Shape;220;p33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3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3"/>
          <p:cNvPicPr preferRelativeResize="0"/>
          <p:nvPr/>
        </p:nvPicPr>
        <p:blipFill rotWithShape="1">
          <a:blip r:embed="rId4">
            <a:alphaModFix/>
          </a:blip>
          <a:srcRect b="45314" l="59577" r="25387" t="28190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7200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25" name="Google Shape;225;p34"/>
          <p:cNvSpPr txBox="1"/>
          <p:nvPr>
            <p:ph idx="1" type="subTitle"/>
          </p:nvPr>
        </p:nvSpPr>
        <p:spPr>
          <a:xfrm>
            <a:off x="7200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2" type="title"/>
          </p:nvPr>
        </p:nvSpPr>
        <p:spPr>
          <a:xfrm>
            <a:off x="34038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27" name="Google Shape;227;p34"/>
          <p:cNvSpPr txBox="1"/>
          <p:nvPr>
            <p:ph idx="3" type="subTitle"/>
          </p:nvPr>
        </p:nvSpPr>
        <p:spPr>
          <a:xfrm>
            <a:off x="34038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34"/>
          <p:cNvSpPr txBox="1"/>
          <p:nvPr>
            <p:ph idx="4" type="title"/>
          </p:nvPr>
        </p:nvSpPr>
        <p:spPr>
          <a:xfrm>
            <a:off x="60876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29" name="Google Shape;229;p34"/>
          <p:cNvSpPr txBox="1"/>
          <p:nvPr>
            <p:ph idx="5" type="subTitle"/>
          </p:nvPr>
        </p:nvSpPr>
        <p:spPr>
          <a:xfrm>
            <a:off x="60876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4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31" name="Google Shape;231;p34"/>
          <p:cNvPicPr preferRelativeResize="0"/>
          <p:nvPr/>
        </p:nvPicPr>
        <p:blipFill rotWithShape="1">
          <a:blip r:embed="rId2">
            <a:alphaModFix/>
          </a:blip>
          <a:srcRect b="0" l="0" r="71201" t="83419"/>
          <a:stretch/>
        </p:blipFill>
        <p:spPr>
          <a:xfrm rot="10800000">
            <a:off x="6281700" y="1"/>
            <a:ext cx="2862300" cy="125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4"/>
          <p:cNvPicPr preferRelativeResize="0"/>
          <p:nvPr/>
        </p:nvPicPr>
        <p:blipFill rotWithShape="1">
          <a:blip r:embed="rId3">
            <a:alphaModFix/>
          </a:blip>
          <a:srcRect b="48783" l="59945" r="26728" t="31435"/>
          <a:stretch/>
        </p:blipFill>
        <p:spPr>
          <a:xfrm flipH="1" rot="5400000">
            <a:off x="-97800" y="3426775"/>
            <a:ext cx="886006" cy="73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 rotWithShape="1">
          <a:blip r:embed="rId4">
            <a:alphaModFix/>
          </a:blip>
          <a:srcRect b="24230" l="38413" r="8740" t="0"/>
          <a:stretch/>
        </p:blipFill>
        <p:spPr>
          <a:xfrm rot="-8423032">
            <a:off x="2667452" y="4451824"/>
            <a:ext cx="4435702" cy="3897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 rotWithShape="1">
          <a:blip r:embed="rId5">
            <a:alphaModFix/>
          </a:blip>
          <a:srcRect b="0" l="0" r="75873" t="71389"/>
          <a:stretch/>
        </p:blipFill>
        <p:spPr>
          <a:xfrm rot="5400000">
            <a:off x="-1001675" y="-948800"/>
            <a:ext cx="2151951" cy="14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4"/>
          <p:cNvPicPr preferRelativeResize="0"/>
          <p:nvPr/>
        </p:nvPicPr>
        <p:blipFill rotWithShape="1">
          <a:blip r:embed="rId6">
            <a:alphaModFix/>
          </a:blip>
          <a:srcRect b="39225" l="84785" r="0" t="36772"/>
          <a:stretch/>
        </p:blipFill>
        <p:spPr>
          <a:xfrm>
            <a:off x="8618175" y="3353676"/>
            <a:ext cx="747775" cy="123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type="title"/>
          </p:nvPr>
        </p:nvSpPr>
        <p:spPr>
          <a:xfrm>
            <a:off x="1325299" y="1756751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1" type="subTitle"/>
          </p:nvPr>
        </p:nvSpPr>
        <p:spPr>
          <a:xfrm>
            <a:off x="3662201" y="1335963"/>
            <a:ext cx="41565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5"/>
          <p:cNvSpPr txBox="1"/>
          <p:nvPr>
            <p:ph idx="2" type="title"/>
          </p:nvPr>
        </p:nvSpPr>
        <p:spPr>
          <a:xfrm>
            <a:off x="1325299" y="2918714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40" name="Google Shape;240;p35"/>
          <p:cNvSpPr txBox="1"/>
          <p:nvPr>
            <p:ph idx="3" type="subTitle"/>
          </p:nvPr>
        </p:nvSpPr>
        <p:spPr>
          <a:xfrm>
            <a:off x="3662201" y="2496732"/>
            <a:ext cx="41565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5"/>
          <p:cNvSpPr txBox="1"/>
          <p:nvPr>
            <p:ph idx="4" type="title"/>
          </p:nvPr>
        </p:nvSpPr>
        <p:spPr>
          <a:xfrm>
            <a:off x="1325299" y="408068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42" name="Google Shape;242;p35"/>
          <p:cNvSpPr txBox="1"/>
          <p:nvPr>
            <p:ph idx="5" type="subTitle"/>
          </p:nvPr>
        </p:nvSpPr>
        <p:spPr>
          <a:xfrm>
            <a:off x="3661712" y="3659900"/>
            <a:ext cx="41565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35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44" name="Google Shape;244;p35"/>
          <p:cNvPicPr preferRelativeResize="0"/>
          <p:nvPr/>
        </p:nvPicPr>
        <p:blipFill rotWithShape="1">
          <a:blip r:embed="rId2">
            <a:alphaModFix/>
          </a:blip>
          <a:srcRect b="21636" l="38428" r="8770" t="0"/>
          <a:stretch/>
        </p:blipFill>
        <p:spPr>
          <a:xfrm rot="-2700000">
            <a:off x="-1674750" y="2431326"/>
            <a:ext cx="2618524" cy="23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5"/>
          <p:cNvPicPr preferRelativeResize="0"/>
          <p:nvPr/>
        </p:nvPicPr>
        <p:blipFill rotWithShape="1">
          <a:blip r:embed="rId3">
            <a:alphaModFix/>
          </a:blip>
          <a:srcRect b="0" l="78527" r="0" t="72475"/>
          <a:stretch/>
        </p:blipFill>
        <p:spPr>
          <a:xfrm flipH="1" rot="10800000">
            <a:off x="7757700" y="-296475"/>
            <a:ext cx="1756099" cy="141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5"/>
          <p:cNvPicPr preferRelativeResize="0"/>
          <p:nvPr/>
        </p:nvPicPr>
        <p:blipFill rotWithShape="1">
          <a:blip r:embed="rId4">
            <a:alphaModFix/>
          </a:blip>
          <a:srcRect b="53261" l="46003" r="41205" t="23799"/>
          <a:stretch/>
        </p:blipFill>
        <p:spPr>
          <a:xfrm rot="1114972">
            <a:off x="8115275" y="3904551"/>
            <a:ext cx="1169624" cy="1179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title"/>
          </p:nvPr>
        </p:nvSpPr>
        <p:spPr>
          <a:xfrm>
            <a:off x="1458692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49" name="Google Shape;249;p36"/>
          <p:cNvSpPr txBox="1"/>
          <p:nvPr>
            <p:ph idx="1" type="subTitle"/>
          </p:nvPr>
        </p:nvSpPr>
        <p:spPr>
          <a:xfrm>
            <a:off x="1458681" y="221055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36"/>
          <p:cNvSpPr txBox="1"/>
          <p:nvPr>
            <p:ph idx="2" type="title"/>
          </p:nvPr>
        </p:nvSpPr>
        <p:spPr>
          <a:xfrm>
            <a:off x="5075619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51" name="Google Shape;251;p36"/>
          <p:cNvSpPr txBox="1"/>
          <p:nvPr>
            <p:ph idx="3" type="subTitle"/>
          </p:nvPr>
        </p:nvSpPr>
        <p:spPr>
          <a:xfrm>
            <a:off x="5075605" y="221055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36"/>
          <p:cNvSpPr txBox="1"/>
          <p:nvPr>
            <p:ph idx="4" type="title"/>
          </p:nvPr>
        </p:nvSpPr>
        <p:spPr>
          <a:xfrm>
            <a:off x="1458692" y="345200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5" type="subTitle"/>
          </p:nvPr>
        </p:nvSpPr>
        <p:spPr>
          <a:xfrm>
            <a:off x="1458681" y="397970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36"/>
          <p:cNvSpPr txBox="1"/>
          <p:nvPr>
            <p:ph idx="6" type="title"/>
          </p:nvPr>
        </p:nvSpPr>
        <p:spPr>
          <a:xfrm>
            <a:off x="5075619" y="345200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55" name="Google Shape;255;p36"/>
          <p:cNvSpPr txBox="1"/>
          <p:nvPr>
            <p:ph idx="7" type="subTitle"/>
          </p:nvPr>
        </p:nvSpPr>
        <p:spPr>
          <a:xfrm>
            <a:off x="5075605" y="397970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36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57" name="Google Shape;257;p36"/>
          <p:cNvPicPr preferRelativeResize="0"/>
          <p:nvPr/>
        </p:nvPicPr>
        <p:blipFill rotWithShape="1">
          <a:blip r:embed="rId2">
            <a:alphaModFix/>
          </a:blip>
          <a:srcRect b="0" l="0" r="72868" t="88865"/>
          <a:stretch/>
        </p:blipFill>
        <p:spPr>
          <a:xfrm rot="10800000">
            <a:off x="6474249" y="1"/>
            <a:ext cx="2669752" cy="83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6"/>
          <p:cNvPicPr preferRelativeResize="0"/>
          <p:nvPr/>
        </p:nvPicPr>
        <p:blipFill rotWithShape="1">
          <a:blip r:embed="rId3">
            <a:alphaModFix/>
          </a:blip>
          <a:srcRect b="0" l="81002" r="0" t="75059"/>
          <a:stretch/>
        </p:blipFill>
        <p:spPr>
          <a:xfrm rot="5400000">
            <a:off x="-332124" y="4132664"/>
            <a:ext cx="1152625" cy="951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6"/>
          <p:cNvPicPr preferRelativeResize="0"/>
          <p:nvPr/>
        </p:nvPicPr>
        <p:blipFill rotWithShape="1">
          <a:blip r:embed="rId4">
            <a:alphaModFix/>
          </a:blip>
          <a:srcRect b="38204" l="84998" r="0" t="34090"/>
          <a:stretch/>
        </p:blipFill>
        <p:spPr>
          <a:xfrm rot="5400000">
            <a:off x="4694050" y="4248524"/>
            <a:ext cx="737300" cy="1424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6"/>
          <p:cNvPicPr preferRelativeResize="0"/>
          <p:nvPr/>
        </p:nvPicPr>
        <p:blipFill rotWithShape="1">
          <a:blip r:embed="rId5">
            <a:alphaModFix/>
          </a:blip>
          <a:srcRect b="49030" l="48777" r="41359" t="23434"/>
          <a:stretch/>
        </p:blipFill>
        <p:spPr>
          <a:xfrm rot="-1383051">
            <a:off x="8532750" y="1768976"/>
            <a:ext cx="901873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3" name="Google Shape;263;p37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37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5" name="Google Shape;265;p37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7"/>
          <p:cNvSpPr txBox="1"/>
          <p:nvPr>
            <p:ph idx="4" type="title"/>
          </p:nvPr>
        </p:nvSpPr>
        <p:spPr>
          <a:xfrm>
            <a:off x="72002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7" name="Google Shape;267;p37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7"/>
          <p:cNvSpPr txBox="1"/>
          <p:nvPr>
            <p:ph idx="6" type="title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9" name="Google Shape;269;p37"/>
          <p:cNvSpPr txBox="1"/>
          <p:nvPr>
            <p:ph idx="7" type="subTitle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37"/>
          <p:cNvSpPr txBox="1"/>
          <p:nvPr>
            <p:ph idx="8" type="title"/>
          </p:nvPr>
        </p:nvSpPr>
        <p:spPr>
          <a:xfrm>
            <a:off x="5966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71" name="Google Shape;271;p37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37"/>
          <p:cNvSpPr txBox="1"/>
          <p:nvPr>
            <p:ph idx="13" type="title"/>
          </p:nvPr>
        </p:nvSpPr>
        <p:spPr>
          <a:xfrm>
            <a:off x="5966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73" name="Google Shape;273;p37"/>
          <p:cNvSpPr txBox="1"/>
          <p:nvPr>
            <p:ph idx="14" type="subTitle"/>
          </p:nvPr>
        </p:nvSpPr>
        <p:spPr>
          <a:xfrm>
            <a:off x="5966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37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75" name="Google Shape;275;p37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-3889282">
            <a:off x="5609109" y="-1622888"/>
            <a:ext cx="2447008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7"/>
          <p:cNvPicPr preferRelativeResize="0"/>
          <p:nvPr/>
        </p:nvPicPr>
        <p:blipFill rotWithShape="1">
          <a:blip r:embed="rId3">
            <a:alphaModFix/>
          </a:blip>
          <a:srcRect b="0" l="73097" r="0" t="66172"/>
          <a:stretch/>
        </p:blipFill>
        <p:spPr>
          <a:xfrm>
            <a:off x="6975303" y="3481150"/>
            <a:ext cx="2274401" cy="173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7"/>
          <p:cNvPicPr preferRelativeResize="0"/>
          <p:nvPr/>
        </p:nvPicPr>
        <p:blipFill rotWithShape="1">
          <a:blip r:embed="rId4">
            <a:alphaModFix/>
          </a:blip>
          <a:srcRect b="49030" l="48777" r="41359" t="23434"/>
          <a:stretch/>
        </p:blipFill>
        <p:spPr>
          <a:xfrm flipH="1" rot="-10265225">
            <a:off x="-361068" y="3030178"/>
            <a:ext cx="901873" cy="141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8"/>
          <p:cNvSpPr txBox="1"/>
          <p:nvPr>
            <p:ph hasCustomPrompt="1" type="title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80" name="Google Shape;280;p38"/>
          <p:cNvSpPr txBox="1"/>
          <p:nvPr>
            <p:ph idx="1" type="subTitle"/>
          </p:nvPr>
        </p:nvSpPr>
        <p:spPr>
          <a:xfrm>
            <a:off x="1284000" y="1368300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38"/>
          <p:cNvSpPr txBox="1"/>
          <p:nvPr>
            <p:ph hasCustomPrompt="1" idx="2" type="title"/>
          </p:nvPr>
        </p:nvSpPr>
        <p:spPr>
          <a:xfrm>
            <a:off x="1284000" y="194528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38"/>
          <p:cNvSpPr txBox="1"/>
          <p:nvPr>
            <p:ph idx="3" type="subTitle"/>
          </p:nvPr>
        </p:nvSpPr>
        <p:spPr>
          <a:xfrm>
            <a:off x="1284000" y="2773595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38"/>
          <p:cNvSpPr txBox="1"/>
          <p:nvPr>
            <p:ph hasCustomPrompt="1" idx="4" type="title"/>
          </p:nvPr>
        </p:nvSpPr>
        <p:spPr>
          <a:xfrm>
            <a:off x="1284000" y="335058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84" name="Google Shape;284;p38"/>
          <p:cNvSpPr txBox="1"/>
          <p:nvPr>
            <p:ph idx="5" type="subTitle"/>
          </p:nvPr>
        </p:nvSpPr>
        <p:spPr>
          <a:xfrm>
            <a:off x="1284000" y="4178902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85" name="Google Shape;285;p38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-3149774">
            <a:off x="-1295432" y="1261499"/>
            <a:ext cx="2461683" cy="238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8"/>
          <p:cNvPicPr preferRelativeResize="0"/>
          <p:nvPr/>
        </p:nvPicPr>
        <p:blipFill rotWithShape="1">
          <a:blip r:embed="rId3">
            <a:alphaModFix/>
          </a:blip>
          <a:srcRect b="48941" l="59877" r="25205" t="29365"/>
          <a:stretch/>
        </p:blipFill>
        <p:spPr>
          <a:xfrm flipH="1" rot="6526818">
            <a:off x="8176577" y="461722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8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>
            <a:off x="5719700" y="3957514"/>
            <a:ext cx="3468227" cy="11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 txBox="1"/>
          <p:nvPr>
            <p:ph hasCustomPrompt="1" type="title"/>
          </p:nvPr>
        </p:nvSpPr>
        <p:spPr>
          <a:xfrm>
            <a:off x="958288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90" name="Google Shape;290;p39"/>
          <p:cNvSpPr txBox="1"/>
          <p:nvPr>
            <p:ph idx="1" type="subTitle"/>
          </p:nvPr>
        </p:nvSpPr>
        <p:spPr>
          <a:xfrm>
            <a:off x="958288" y="3243195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39"/>
          <p:cNvSpPr txBox="1"/>
          <p:nvPr>
            <p:ph hasCustomPrompt="1" idx="2" type="title"/>
          </p:nvPr>
        </p:nvSpPr>
        <p:spPr>
          <a:xfrm>
            <a:off x="3508306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39"/>
          <p:cNvSpPr txBox="1"/>
          <p:nvPr>
            <p:ph idx="3" type="subTitle"/>
          </p:nvPr>
        </p:nvSpPr>
        <p:spPr>
          <a:xfrm>
            <a:off x="3508306" y="3243200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39"/>
          <p:cNvSpPr txBox="1"/>
          <p:nvPr>
            <p:ph hasCustomPrompt="1" idx="4" type="title"/>
          </p:nvPr>
        </p:nvSpPr>
        <p:spPr>
          <a:xfrm>
            <a:off x="5959713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94" name="Google Shape;294;p39"/>
          <p:cNvSpPr txBox="1"/>
          <p:nvPr>
            <p:ph idx="5" type="subTitle"/>
          </p:nvPr>
        </p:nvSpPr>
        <p:spPr>
          <a:xfrm>
            <a:off x="5959713" y="3243204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95" name="Google Shape;295;p39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7650226">
            <a:off x="8054270" y="1501440"/>
            <a:ext cx="2461683" cy="238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9"/>
          <p:cNvPicPr preferRelativeResize="0"/>
          <p:nvPr/>
        </p:nvPicPr>
        <p:blipFill rotWithShape="1">
          <a:blip r:embed="rId3">
            <a:alphaModFix/>
          </a:blip>
          <a:srcRect b="48941" l="59877" r="25205" t="29365"/>
          <a:stretch/>
        </p:blipFill>
        <p:spPr>
          <a:xfrm flipH="1" rot="-4273182">
            <a:off x="-382702" y="3514836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9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 rot="10800000">
            <a:off x="32595" y="1"/>
            <a:ext cx="3468227" cy="1185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9"/>
          <p:cNvSpPr txBox="1"/>
          <p:nvPr>
            <p:ph idx="6" type="title"/>
          </p:nvPr>
        </p:nvSpPr>
        <p:spPr>
          <a:xfrm>
            <a:off x="958288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99" name="Google Shape;299;p39"/>
          <p:cNvSpPr txBox="1"/>
          <p:nvPr>
            <p:ph idx="7" type="title"/>
          </p:nvPr>
        </p:nvSpPr>
        <p:spPr>
          <a:xfrm>
            <a:off x="3508306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00" name="Google Shape;300;p39"/>
          <p:cNvSpPr txBox="1"/>
          <p:nvPr>
            <p:ph idx="8" type="title"/>
          </p:nvPr>
        </p:nvSpPr>
        <p:spPr>
          <a:xfrm>
            <a:off x="5959713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0"/>
          <p:cNvSpPr txBox="1"/>
          <p:nvPr>
            <p:ph type="ctrTitle"/>
          </p:nvPr>
        </p:nvSpPr>
        <p:spPr>
          <a:xfrm>
            <a:off x="2429950" y="535000"/>
            <a:ext cx="4284000" cy="9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3" name="Google Shape;303;p40"/>
          <p:cNvSpPr txBox="1"/>
          <p:nvPr>
            <p:ph idx="1" type="subTitle"/>
          </p:nvPr>
        </p:nvSpPr>
        <p:spPr>
          <a:xfrm>
            <a:off x="2425050" y="1532800"/>
            <a:ext cx="4293900" cy="12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4" name="Google Shape;304;p40"/>
          <p:cNvSpPr txBox="1"/>
          <p:nvPr/>
        </p:nvSpPr>
        <p:spPr>
          <a:xfrm>
            <a:off x="2883325" y="3518925"/>
            <a:ext cx="3377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CREDITS: This presentation template was created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, including icons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 and infographics &amp; images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5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305" name="Google Shape;305;p40"/>
          <p:cNvPicPr preferRelativeResize="0"/>
          <p:nvPr/>
        </p:nvPicPr>
        <p:blipFill rotWithShape="1">
          <a:blip r:embed="rId5">
            <a:alphaModFix/>
          </a:blip>
          <a:srcRect b="22815" l="39240" r="8529" t="0"/>
          <a:stretch/>
        </p:blipFill>
        <p:spPr>
          <a:xfrm rot="-5400009">
            <a:off x="-1517652" y="527504"/>
            <a:ext cx="3794427" cy="3436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0"/>
          <p:cNvPicPr preferRelativeResize="0"/>
          <p:nvPr/>
        </p:nvPicPr>
        <p:blipFill rotWithShape="1">
          <a:blip r:embed="rId6">
            <a:alphaModFix/>
          </a:blip>
          <a:srcRect b="37788" l="81010" r="0" t="35104"/>
          <a:stretch/>
        </p:blipFill>
        <p:spPr>
          <a:xfrm>
            <a:off x="7211851" y="2779297"/>
            <a:ext cx="1965851" cy="293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0"/>
          <p:cNvPicPr preferRelativeResize="0"/>
          <p:nvPr/>
        </p:nvPicPr>
        <p:blipFill rotWithShape="1">
          <a:blip r:embed="rId7">
            <a:alphaModFix/>
          </a:blip>
          <a:srcRect b="0" l="78181" r="0" t="71685"/>
          <a:stretch/>
        </p:blipFill>
        <p:spPr>
          <a:xfrm flipH="1" rot="10800000">
            <a:off x="7441250" y="-85051"/>
            <a:ext cx="1789051" cy="146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0"/>
          <p:cNvPicPr preferRelativeResize="0"/>
          <p:nvPr/>
        </p:nvPicPr>
        <p:blipFill rotWithShape="1">
          <a:blip r:embed="rId8">
            <a:alphaModFix/>
          </a:blip>
          <a:srcRect b="53360" l="48559" r="39815" t="23228"/>
          <a:stretch/>
        </p:blipFill>
        <p:spPr>
          <a:xfrm rot="5400000">
            <a:off x="801800" y="4000424"/>
            <a:ext cx="1305999" cy="147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0"/>
          <p:cNvPicPr preferRelativeResize="0"/>
          <p:nvPr/>
        </p:nvPicPr>
        <p:blipFill rotWithShape="1">
          <a:blip r:embed="rId8">
            <a:alphaModFix/>
          </a:blip>
          <a:srcRect b="46732" l="60584" r="26645" t="29856"/>
          <a:stretch/>
        </p:blipFill>
        <p:spPr>
          <a:xfrm>
            <a:off x="4819525" y="-814250"/>
            <a:ext cx="1179551" cy="12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1205419" y="2999494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4860294" y="2999494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3" type="subTitle"/>
          </p:nvPr>
        </p:nvSpPr>
        <p:spPr>
          <a:xfrm>
            <a:off x="1205419" y="3712894"/>
            <a:ext cx="3078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4" type="subTitle"/>
          </p:nvPr>
        </p:nvSpPr>
        <p:spPr>
          <a:xfrm>
            <a:off x="4860294" y="3712894"/>
            <a:ext cx="3078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7" name="Google Shape;37;p5"/>
          <p:cNvPicPr preferRelativeResize="0"/>
          <p:nvPr/>
        </p:nvPicPr>
        <p:blipFill rotWithShape="1">
          <a:blip r:embed="rId2">
            <a:alphaModFix/>
          </a:blip>
          <a:srcRect b="0" l="77226" r="0" t="71541"/>
          <a:stretch/>
        </p:blipFill>
        <p:spPr>
          <a:xfrm flipH="1">
            <a:off x="-103475" y="4023725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3">
            <a:alphaModFix/>
          </a:blip>
          <a:srcRect b="0" l="0" r="71304" t="86589"/>
          <a:stretch/>
        </p:blipFill>
        <p:spPr>
          <a:xfrm rot="10800000">
            <a:off x="6295174" y="-33624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5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>
            <a:off x="-2918425" y="-2773350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5"/>
          <p:cNvPicPr preferRelativeResize="0"/>
          <p:nvPr/>
        </p:nvPicPr>
        <p:blipFill rotWithShape="1">
          <a:blip r:embed="rId5">
            <a:alphaModFix/>
          </a:blip>
          <a:srcRect b="47691" l="47803" r="40796" t="25148"/>
          <a:stretch/>
        </p:blipFill>
        <p:spPr>
          <a:xfrm>
            <a:off x="8428908" y="1465224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5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 flipH="1">
            <a:off x="6616575" y="4239975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41"/>
          <p:cNvPicPr preferRelativeResize="0"/>
          <p:nvPr/>
        </p:nvPicPr>
        <p:blipFill rotWithShape="1">
          <a:blip r:embed="rId2">
            <a:alphaModFix/>
          </a:blip>
          <a:srcRect b="0" l="0" r="75182" t="67858"/>
          <a:stretch/>
        </p:blipFill>
        <p:spPr>
          <a:xfrm rot="372204">
            <a:off x="-293427" y="3713945"/>
            <a:ext cx="2496404" cy="1864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1"/>
          <p:cNvPicPr preferRelativeResize="0"/>
          <p:nvPr/>
        </p:nvPicPr>
        <p:blipFill rotWithShape="1">
          <a:blip r:embed="rId3">
            <a:alphaModFix/>
          </a:blip>
          <a:srcRect b="48208" l="59914" r="25851" t="31597"/>
          <a:stretch/>
        </p:blipFill>
        <p:spPr>
          <a:xfrm rot="3238517">
            <a:off x="7506504" y="137783"/>
            <a:ext cx="1844790" cy="1472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1"/>
          <p:cNvPicPr preferRelativeResize="0"/>
          <p:nvPr/>
        </p:nvPicPr>
        <p:blipFill rotWithShape="1">
          <a:blip r:embed="rId4">
            <a:alphaModFix/>
          </a:blip>
          <a:srcRect b="0" l="0" r="73182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1"/>
          <p:cNvPicPr preferRelativeResize="0"/>
          <p:nvPr/>
        </p:nvPicPr>
        <p:blipFill rotWithShape="1">
          <a:blip r:embed="rId5">
            <a:alphaModFix/>
          </a:blip>
          <a:srcRect b="0" l="71661" r="0" t="62125"/>
          <a:stretch/>
        </p:blipFill>
        <p:spPr>
          <a:xfrm rot="10800000">
            <a:off x="-44800" y="1"/>
            <a:ext cx="1999150" cy="16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42"/>
          <p:cNvPicPr preferRelativeResize="0"/>
          <p:nvPr/>
        </p:nvPicPr>
        <p:blipFill rotWithShape="1">
          <a:blip r:embed="rId2">
            <a:alphaModFix/>
          </a:blip>
          <a:srcRect b="38179" l="85450" r="0" t="37677"/>
          <a:stretch/>
        </p:blipFill>
        <p:spPr>
          <a:xfrm>
            <a:off x="8240750" y="2337526"/>
            <a:ext cx="1307775" cy="227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2"/>
          <p:cNvPicPr preferRelativeResize="0"/>
          <p:nvPr/>
        </p:nvPicPr>
        <p:blipFill rotWithShape="1">
          <a:blip r:embed="rId3">
            <a:alphaModFix/>
          </a:blip>
          <a:srcRect b="0" l="0" r="70194" t="84158"/>
          <a:stretch/>
        </p:blipFill>
        <p:spPr>
          <a:xfrm>
            <a:off x="0" y="3511000"/>
            <a:ext cx="4045174" cy="163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2"/>
          <p:cNvPicPr preferRelativeResize="0"/>
          <p:nvPr/>
        </p:nvPicPr>
        <p:blipFill rotWithShape="1">
          <a:blip r:embed="rId4">
            <a:alphaModFix/>
          </a:blip>
          <a:srcRect b="46658" l="57981" r="23159" t="27173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42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357349" y="-2232875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2"/>
          <p:cNvPicPr preferRelativeResize="0"/>
          <p:nvPr/>
        </p:nvPicPr>
        <p:blipFill rotWithShape="1">
          <a:blip r:embed="rId6">
            <a:alphaModFix/>
          </a:blip>
          <a:srcRect b="0" l="72488" r="0" t="64626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69444" r="0" t="57827"/>
          <a:stretch/>
        </p:blipFill>
        <p:spPr>
          <a:xfrm rot="10800000">
            <a:off x="-75275" y="-122301"/>
            <a:ext cx="2793999" cy="17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 rotWithShape="1">
          <a:blip r:embed="rId3">
            <a:alphaModFix/>
          </a:blip>
          <a:srcRect b="0" l="78814" r="0" t="72610"/>
          <a:stretch/>
        </p:blipFill>
        <p:spPr>
          <a:xfrm>
            <a:off x="8033899" y="4213674"/>
            <a:ext cx="1542825" cy="125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47691" l="47803" r="40796" t="25148"/>
          <a:stretch/>
        </p:blipFill>
        <p:spPr>
          <a:xfrm>
            <a:off x="-138178" y="4017600"/>
            <a:ext cx="1042452" cy="139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6"/>
          <p:cNvPicPr preferRelativeResize="0"/>
          <p:nvPr/>
        </p:nvPicPr>
        <p:blipFill rotWithShape="1">
          <a:blip r:embed="rId4">
            <a:alphaModFix/>
          </a:blip>
          <a:srcRect b="45129" l="59952" r="26536" t="26563"/>
          <a:stretch/>
        </p:blipFill>
        <p:spPr>
          <a:xfrm>
            <a:off x="8381975" y="-239875"/>
            <a:ext cx="936049" cy="11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715100" y="1120350"/>
            <a:ext cx="654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715099" y="1693050"/>
            <a:ext cx="5013600" cy="23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 sz="16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pic>
        <p:nvPicPr>
          <p:cNvPr id="51" name="Google Shape;51;p7"/>
          <p:cNvPicPr preferRelativeResize="0"/>
          <p:nvPr/>
        </p:nvPicPr>
        <p:blipFill rotWithShape="1">
          <a:blip r:embed="rId2">
            <a:alphaModFix/>
          </a:blip>
          <a:srcRect b="0" l="0" r="13606" t="25975"/>
          <a:stretch/>
        </p:blipFill>
        <p:spPr>
          <a:xfrm flipH="1">
            <a:off x="6152451" y="1505175"/>
            <a:ext cx="3048699" cy="369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/>
          <p:cNvPicPr preferRelativeResize="0"/>
          <p:nvPr/>
        </p:nvPicPr>
        <p:blipFill rotWithShape="1">
          <a:blip r:embed="rId3">
            <a:alphaModFix/>
          </a:blip>
          <a:srcRect b="21783" l="36216" r="8193" t="0"/>
          <a:stretch/>
        </p:blipFill>
        <p:spPr>
          <a:xfrm rot="-3604007">
            <a:off x="3690207" y="-2521955"/>
            <a:ext cx="4310386" cy="3716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7"/>
          <p:cNvPicPr preferRelativeResize="0"/>
          <p:nvPr/>
        </p:nvPicPr>
        <p:blipFill rotWithShape="1">
          <a:blip r:embed="rId4">
            <a:alphaModFix/>
          </a:blip>
          <a:srcRect b="0" l="0" r="70414" t="81390"/>
          <a:stretch/>
        </p:blipFill>
        <p:spPr>
          <a:xfrm>
            <a:off x="0" y="3194500"/>
            <a:ext cx="4080850" cy="1948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7"/>
          <p:cNvPicPr preferRelativeResize="0"/>
          <p:nvPr/>
        </p:nvPicPr>
        <p:blipFill rotWithShape="1">
          <a:blip r:embed="rId5">
            <a:alphaModFix/>
          </a:blip>
          <a:srcRect b="51349" l="49705" r="39918" t="23410"/>
          <a:stretch/>
        </p:blipFill>
        <p:spPr>
          <a:xfrm>
            <a:off x="82050" y="-265775"/>
            <a:ext cx="734326" cy="10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7"/>
          <p:cNvPicPr preferRelativeResize="0"/>
          <p:nvPr/>
        </p:nvPicPr>
        <p:blipFill rotWithShape="1">
          <a:blip r:embed="rId6">
            <a:alphaModFix/>
          </a:blip>
          <a:srcRect b="0" l="79561" r="0" t="72793"/>
          <a:stretch/>
        </p:blipFill>
        <p:spPr>
          <a:xfrm flipH="1" rot="10800000">
            <a:off x="7858925" y="-81201"/>
            <a:ext cx="1405752" cy="117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5100" y="1307100"/>
            <a:ext cx="7713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8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 b="0" l="0" r="75840" t="70964"/>
          <a:stretch/>
        </p:blipFill>
        <p:spPr>
          <a:xfrm rot="10799976">
            <a:off x="7111501" y="3109409"/>
            <a:ext cx="2979200" cy="206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8"/>
          <p:cNvPicPr preferRelativeResize="0"/>
          <p:nvPr/>
        </p:nvPicPr>
        <p:blipFill rotWithShape="1">
          <a:blip r:embed="rId3">
            <a:alphaModFix/>
          </a:blip>
          <a:srcRect b="38111" l="85672" r="0" t="38020"/>
          <a:stretch/>
        </p:blipFill>
        <p:spPr>
          <a:xfrm rot="-5400000">
            <a:off x="1052486" y="-370162"/>
            <a:ext cx="907676" cy="158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8"/>
          <p:cNvPicPr preferRelativeResize="0"/>
          <p:nvPr/>
        </p:nvPicPr>
        <p:blipFill rotWithShape="1">
          <a:blip r:embed="rId4">
            <a:alphaModFix/>
          </a:blip>
          <a:srcRect b="0" l="0" r="72289" t="86876"/>
          <a:stretch/>
        </p:blipFill>
        <p:spPr>
          <a:xfrm rot="10800000">
            <a:off x="5865525" y="-32775"/>
            <a:ext cx="3306701" cy="118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 rotWithShape="1">
          <a:blip r:embed="rId5">
            <a:alphaModFix/>
          </a:blip>
          <a:srcRect b="0" l="74647" r="0" t="66575"/>
          <a:stretch/>
        </p:blipFill>
        <p:spPr>
          <a:xfrm flipH="1">
            <a:off x="-1" y="3381975"/>
            <a:ext cx="2234276" cy="17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3316075" y="1417088"/>
            <a:ext cx="5112900" cy="12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9"/>
          <p:cNvSpPr txBox="1"/>
          <p:nvPr>
            <p:ph idx="1" type="subTitle"/>
          </p:nvPr>
        </p:nvSpPr>
        <p:spPr>
          <a:xfrm>
            <a:off x="4060050" y="2628725"/>
            <a:ext cx="4368900" cy="10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65" name="Google Shape;65;p9"/>
          <p:cNvPicPr preferRelativeResize="0"/>
          <p:nvPr/>
        </p:nvPicPr>
        <p:blipFill rotWithShape="1">
          <a:blip r:embed="rId2">
            <a:alphaModFix/>
          </a:blip>
          <a:srcRect b="0" l="0" r="41162" t="0"/>
          <a:stretch/>
        </p:blipFill>
        <p:spPr>
          <a:xfrm>
            <a:off x="-381175" y="1561850"/>
            <a:ext cx="3805450" cy="36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 rotWithShape="1">
          <a:blip r:embed="rId3">
            <a:alphaModFix/>
          </a:blip>
          <a:srcRect b="36834" l="85409" r="0" t="36211"/>
          <a:stretch/>
        </p:blipFill>
        <p:spPr>
          <a:xfrm rot="-5400000">
            <a:off x="2186800" y="-858149"/>
            <a:ext cx="1077999" cy="208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0" l="0" r="76156" t="70598"/>
          <a:stretch/>
        </p:blipFill>
        <p:spPr>
          <a:xfrm rot="858186">
            <a:off x="-90681" y="4148723"/>
            <a:ext cx="2845112" cy="202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9"/>
          <p:cNvPicPr preferRelativeResize="0"/>
          <p:nvPr/>
        </p:nvPicPr>
        <p:blipFill rotWithShape="1">
          <a:blip r:embed="rId5">
            <a:alphaModFix/>
          </a:blip>
          <a:srcRect b="0" l="0" r="68748" t="86831"/>
          <a:stretch/>
        </p:blipFill>
        <p:spPr>
          <a:xfrm rot="10800000">
            <a:off x="5841998" y="1"/>
            <a:ext cx="3293302" cy="10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9"/>
          <p:cNvPicPr preferRelativeResize="0"/>
          <p:nvPr/>
        </p:nvPicPr>
        <p:blipFill rotWithShape="1">
          <a:blip r:embed="rId6">
            <a:alphaModFix/>
          </a:blip>
          <a:srcRect b="53544" l="49176" r="42798" t="22495"/>
          <a:stretch/>
        </p:blipFill>
        <p:spPr>
          <a:xfrm rot="-5400000">
            <a:off x="6478640" y="4076766"/>
            <a:ext cx="707523" cy="118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28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theme" Target="../theme/theme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Orbitron"/>
              <a:buNone/>
              <a:defRPr sz="3500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panaverse.co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8.png"/><Relationship Id="rId4" Type="http://schemas.openxmlformats.org/officeDocument/2006/relationships/image" Target="../media/image118.png"/><Relationship Id="rId9" Type="http://schemas.openxmlformats.org/officeDocument/2006/relationships/image" Target="../media/image116.png"/><Relationship Id="rId5" Type="http://schemas.openxmlformats.org/officeDocument/2006/relationships/image" Target="../media/image114.png"/><Relationship Id="rId6" Type="http://schemas.openxmlformats.org/officeDocument/2006/relationships/image" Target="../media/image122.png"/><Relationship Id="rId7" Type="http://schemas.openxmlformats.org/officeDocument/2006/relationships/image" Target="../media/image115.png"/><Relationship Id="rId8" Type="http://schemas.openxmlformats.org/officeDocument/2006/relationships/image" Target="../media/image119.png"/><Relationship Id="rId10" Type="http://schemas.openxmlformats.org/officeDocument/2006/relationships/image" Target="../media/image1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7.png"/><Relationship Id="rId4" Type="http://schemas.openxmlformats.org/officeDocument/2006/relationships/hyperlink" Target="https://www.amazon.com/Metaverse-How-Will-Revolutionize-Everything/dp/1324092033/ref=sr_1_1?crid=8O6Z5JOXIK8G&amp;keywords=the+metaverse+matthew+ball&amp;qid=1657806661&amp;sprefix=the+metaverse+matthew+ba%2Caps%2C616&amp;sr=8-1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0.png"/><Relationship Id="rId4" Type="http://schemas.openxmlformats.org/officeDocument/2006/relationships/image" Target="../media/image121.png"/><Relationship Id="rId9" Type="http://schemas.openxmlformats.org/officeDocument/2006/relationships/image" Target="../media/image123.png"/><Relationship Id="rId5" Type="http://schemas.openxmlformats.org/officeDocument/2006/relationships/image" Target="../media/image125.png"/><Relationship Id="rId6" Type="http://schemas.openxmlformats.org/officeDocument/2006/relationships/image" Target="../media/image124.png"/><Relationship Id="rId7" Type="http://schemas.openxmlformats.org/officeDocument/2006/relationships/image" Target="../media/image127.png"/><Relationship Id="rId8" Type="http://schemas.openxmlformats.org/officeDocument/2006/relationships/image" Target="../media/image126.png"/><Relationship Id="rId11" Type="http://schemas.openxmlformats.org/officeDocument/2006/relationships/image" Target="../media/image128.png"/><Relationship Id="rId10" Type="http://schemas.openxmlformats.org/officeDocument/2006/relationships/image" Target="../media/image13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9.png"/><Relationship Id="rId4" Type="http://schemas.openxmlformats.org/officeDocument/2006/relationships/image" Target="../media/image132.png"/><Relationship Id="rId5" Type="http://schemas.openxmlformats.org/officeDocument/2006/relationships/image" Target="../media/image136.png"/><Relationship Id="rId6" Type="http://schemas.openxmlformats.org/officeDocument/2006/relationships/image" Target="../media/image133.png"/><Relationship Id="rId7" Type="http://schemas.openxmlformats.org/officeDocument/2006/relationships/image" Target="../media/image13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4.png"/><Relationship Id="rId4" Type="http://schemas.openxmlformats.org/officeDocument/2006/relationships/hyperlink" Target="http://www.piaic.org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www.panaverse.co" TargetMode="External"/><Relationship Id="rId4" Type="http://schemas.openxmlformats.org/officeDocument/2006/relationships/image" Target="../media/image13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youtube.com/watch?v=V6VsxcVpBVY" TargetMode="External"/><Relationship Id="rId4" Type="http://schemas.openxmlformats.org/officeDocument/2006/relationships/image" Target="../media/image10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6b_wpVNq1C8" TargetMode="External"/><Relationship Id="rId4" Type="http://schemas.openxmlformats.org/officeDocument/2006/relationships/image" Target="../media/image10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icg.citi.com/icghome/what-we-think/citigps/insights/metaverse-and-money_20220330" TargetMode="External"/><Relationship Id="rId4" Type="http://schemas.openxmlformats.org/officeDocument/2006/relationships/image" Target="../media/image10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>
            <p:ph type="ctrTitle"/>
          </p:nvPr>
        </p:nvSpPr>
        <p:spPr>
          <a:xfrm>
            <a:off x="817750" y="1638675"/>
            <a:ext cx="43599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Panaverse</a:t>
            </a:r>
            <a:endParaRPr sz="4600">
              <a:solidFill>
                <a:schemeClr val="dk2"/>
              </a:solidFill>
            </a:endParaRPr>
          </a:p>
        </p:txBody>
      </p:sp>
      <p:sp>
        <p:nvSpPr>
          <p:cNvPr id="326" name="Google Shape;326;p43"/>
          <p:cNvSpPr txBox="1"/>
          <p:nvPr>
            <p:ph idx="1" type="subTitle"/>
          </p:nvPr>
        </p:nvSpPr>
        <p:spPr>
          <a:xfrm>
            <a:off x="817750" y="3575875"/>
            <a:ext cx="2821500" cy="5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www.panaverse.co</a:t>
            </a:r>
            <a:r>
              <a:rPr lang="en"/>
              <a:t> </a:t>
            </a:r>
            <a:endParaRPr/>
          </a:p>
        </p:txBody>
      </p:sp>
      <p:sp>
        <p:nvSpPr>
          <p:cNvPr id="327" name="Google Shape;327;p43"/>
          <p:cNvSpPr txBox="1"/>
          <p:nvPr>
            <p:ph type="ctrTitle"/>
          </p:nvPr>
        </p:nvSpPr>
        <p:spPr>
          <a:xfrm>
            <a:off x="817750" y="2438775"/>
            <a:ext cx="43599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Preparing for the Next Generation</a:t>
            </a:r>
            <a:endParaRPr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of the Internet </a:t>
            </a:r>
            <a:endParaRPr sz="15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Metaverse Money</a:t>
            </a:r>
            <a:endParaRPr/>
          </a:p>
        </p:txBody>
      </p:sp>
      <p:pic>
        <p:nvPicPr>
          <p:cNvPr id="384" name="Google Shape;38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What does Web 3 have to do with Metaverse?</a:t>
            </a:r>
            <a:endParaRPr sz="2000"/>
          </a:p>
        </p:txBody>
      </p:sp>
      <p:sp>
        <p:nvSpPr>
          <p:cNvPr id="390" name="Google Shape;390;p53"/>
          <p:cNvSpPr txBox="1"/>
          <p:nvPr>
            <p:ph idx="1" type="subTitle"/>
          </p:nvPr>
        </p:nvSpPr>
        <p:spPr>
          <a:xfrm>
            <a:off x="715100" y="1172575"/>
            <a:ext cx="3762300" cy="18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</a:t>
            </a:r>
            <a:r>
              <a:rPr lang="en"/>
              <a:t>ased on ownership and decentralization and facilitated via blockchain, Web3 refers to the conceptual third iteration of the internet.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so-called “Open Metaverse” is built upon blockchain — mainly the Ethereum chain — and overlaps with Web3.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Many Web2 centralized platforms will play an important role in the Metaverse, and even Web3 today relies on elements of centralization.</a:t>
            </a:r>
            <a:endParaRPr sz="1100"/>
          </a:p>
        </p:txBody>
      </p:sp>
      <p:pic>
        <p:nvPicPr>
          <p:cNvPr id="391" name="Google Shape;39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700" y="1424819"/>
            <a:ext cx="3762299" cy="2391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What’s the Role of NFTs in the Metaverse?</a:t>
            </a:r>
            <a:endParaRPr sz="2000"/>
          </a:p>
        </p:txBody>
      </p:sp>
      <p:sp>
        <p:nvSpPr>
          <p:cNvPr id="397" name="Google Shape;397;p54"/>
          <p:cNvSpPr txBox="1"/>
          <p:nvPr>
            <p:ph idx="1" type="subTitle"/>
          </p:nvPr>
        </p:nvSpPr>
        <p:spPr>
          <a:xfrm>
            <a:off x="715100" y="1172575"/>
            <a:ext cx="3762300" cy="18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NFTs in the Metaverse enable a form of sovereign ownership for users/owners and are 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</a:pPr>
            <a:r>
              <a:rPr lang="en"/>
              <a:t>Tradeable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</a:pPr>
            <a:r>
              <a:rPr lang="en"/>
              <a:t>Composable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</a:pPr>
            <a:r>
              <a:rPr lang="en"/>
              <a:t>Immutable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○"/>
            </a:pPr>
            <a:r>
              <a:rPr lang="en"/>
              <a:t>Mostly interoperable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Increased interest from gamers, investors, and corporates in the NFT space in recent months.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NFTs in the Metaverse are virtual items stored in a digital wallet that can be taken everywhere within the Metaverse.</a:t>
            </a:r>
            <a:endParaRPr/>
          </a:p>
        </p:txBody>
      </p:sp>
      <p:pic>
        <p:nvPicPr>
          <p:cNvPr id="398" name="Google Shape;39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700" y="1679875"/>
            <a:ext cx="3762300" cy="18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What’s the Role of AI in the Metaverse?</a:t>
            </a:r>
            <a:endParaRPr sz="2000"/>
          </a:p>
        </p:txBody>
      </p:sp>
      <p:sp>
        <p:nvSpPr>
          <p:cNvPr id="404" name="Google Shape;404;p55"/>
          <p:cNvSpPr txBox="1"/>
          <p:nvPr>
            <p:ph idx="1" type="subTitle"/>
          </p:nvPr>
        </p:nvSpPr>
        <p:spPr>
          <a:xfrm>
            <a:off x="715100" y="1172575"/>
            <a:ext cx="3762300" cy="18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AI for immersive digital worlds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AI as a creative partner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Intelligent networking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Smart hyper-personalized games, experiences, education and welfare</a:t>
            </a:r>
            <a:endParaRPr/>
          </a:p>
        </p:txBody>
      </p:sp>
      <p:pic>
        <p:nvPicPr>
          <p:cNvPr id="405" name="Google Shape;40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700" y="1514565"/>
            <a:ext cx="3762300" cy="211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What’s the Role of APIs in the Metaverse?</a:t>
            </a:r>
            <a:endParaRPr sz="2000"/>
          </a:p>
        </p:txBody>
      </p:sp>
      <p:sp>
        <p:nvSpPr>
          <p:cNvPr id="411" name="Google Shape;411;p56"/>
          <p:cNvSpPr txBox="1"/>
          <p:nvPr>
            <p:ph idx="1" type="subTitle"/>
          </p:nvPr>
        </p:nvSpPr>
        <p:spPr>
          <a:xfrm>
            <a:off x="715100" y="1172575"/>
            <a:ext cx="3762300" cy="18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APIs will: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</a:t>
            </a:r>
            <a:r>
              <a:rPr lang="en"/>
              <a:t>elp create the Metaverse.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Speed up immersive experiences development time and cut costs.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Be used by Metaverse Developers to change product code without needing to start from scratch.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Be used more heavily in the future, as the Metaverse proliferates.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Be a fundamental building block of Metaverse, Web 3.0 and the future of the internet.</a:t>
            </a:r>
            <a:endParaRPr/>
          </a:p>
        </p:txBody>
      </p:sp>
      <p:pic>
        <p:nvPicPr>
          <p:cNvPr id="412" name="Google Shape;412;p56"/>
          <p:cNvPicPr preferRelativeResize="0"/>
          <p:nvPr/>
        </p:nvPicPr>
        <p:blipFill rotWithShape="1">
          <a:blip r:embed="rId3">
            <a:alphaModFix/>
          </a:blip>
          <a:srcRect b="1565" l="911" r="0" t="0"/>
          <a:stretch/>
        </p:blipFill>
        <p:spPr>
          <a:xfrm>
            <a:off x="4658300" y="1514575"/>
            <a:ext cx="3762300" cy="212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What’s the Role of Cloud Computing in the Metaverse?</a:t>
            </a:r>
            <a:endParaRPr sz="2000"/>
          </a:p>
        </p:txBody>
      </p:sp>
      <p:sp>
        <p:nvSpPr>
          <p:cNvPr id="418" name="Google Shape;418;p57"/>
          <p:cNvSpPr txBox="1"/>
          <p:nvPr>
            <p:ph idx="1" type="subTitle"/>
          </p:nvPr>
        </p:nvSpPr>
        <p:spPr>
          <a:xfrm>
            <a:off x="715100" y="1172575"/>
            <a:ext cx="3762300" cy="18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essence of the Metaverse is still cloud computing.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Scalable AI and APIs can only be built economically on the cloud.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Only Serverless Cloud Computing can meet the scalability requirements of the Metaverse.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Metaverse itself needs is computing, storage, machine learning, etc., which are inseparable from cloud computing.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architecture of Metaverse will be event-driven which means it will be a Serverless Metaverse.</a:t>
            </a:r>
            <a:endParaRPr/>
          </a:p>
        </p:txBody>
      </p:sp>
      <p:pic>
        <p:nvPicPr>
          <p:cNvPr id="419" name="Google Shape;419;p57"/>
          <p:cNvPicPr preferRelativeResize="0"/>
          <p:nvPr/>
        </p:nvPicPr>
        <p:blipFill rotWithShape="1">
          <a:blip r:embed="rId3">
            <a:alphaModFix/>
          </a:blip>
          <a:srcRect b="0" l="16893" r="24140" t="0"/>
          <a:stretch/>
        </p:blipFill>
        <p:spPr>
          <a:xfrm>
            <a:off x="4658300" y="1514575"/>
            <a:ext cx="3762300" cy="212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Global Tech Talent Shortage</a:t>
            </a:r>
            <a:endParaRPr sz="2000"/>
          </a:p>
        </p:txBody>
      </p:sp>
      <p:sp>
        <p:nvSpPr>
          <p:cNvPr id="425" name="Google Shape;425;p58"/>
          <p:cNvSpPr txBox="1"/>
          <p:nvPr>
            <p:ph idx="1" type="subTitle"/>
          </p:nvPr>
        </p:nvSpPr>
        <p:spPr>
          <a:xfrm>
            <a:off x="715100" y="1172575"/>
            <a:ext cx="5369100" cy="18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global talent shortage already amounts to 40M skilled workers worldwide.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By 2030, the global talent shortage is predicted to reach 85.2M workers. Сompanies worldwide risk losing $8.4T in revenue because of the lack of skilled talent.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According to a CNBC report, the software developer shortage is alarming in 2022. The rate of unfilled IT jobs in USA increased to 918,000 vacancies at the end of 2021.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Another report noted that by 2030, the number of software job vacancies would rise by almost 22%. The average growth rate of software developers in the USA is only 8% right now, and that clearly emphasizes there is already an overwhelming and severe shortage of skilled workers.</a:t>
            </a:r>
            <a:endParaRPr/>
          </a:p>
        </p:txBody>
      </p:sp>
      <p:grpSp>
        <p:nvGrpSpPr>
          <p:cNvPr id="426" name="Google Shape;426;p58"/>
          <p:cNvGrpSpPr/>
          <p:nvPr/>
        </p:nvGrpSpPr>
        <p:grpSpPr>
          <a:xfrm>
            <a:off x="6135765" y="1904980"/>
            <a:ext cx="2622876" cy="1333540"/>
            <a:chOff x="238125" y="1038125"/>
            <a:chExt cx="7146800" cy="3633625"/>
          </a:xfrm>
        </p:grpSpPr>
        <p:sp>
          <p:nvSpPr>
            <p:cNvPr id="427" name="Google Shape;427;p58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28" name="Google Shape;428;p58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29" name="Google Shape;429;p58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0" name="Google Shape;430;p58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1" name="Google Shape;431;p58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2" name="Google Shape;432;p58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3" name="Google Shape;433;p58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4" name="Google Shape;434;p58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5" name="Google Shape;435;p58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6" name="Google Shape;436;p58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7" name="Google Shape;437;p58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8" name="Google Shape;438;p58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9" name="Google Shape;439;p58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0" name="Google Shape;440;p58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" name="Google Shape;441;p58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2" name="Google Shape;442;p58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" name="Google Shape;443;p58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" name="Google Shape;444;p58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" name="Google Shape;445;p58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" name="Google Shape;446;p58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7" name="Google Shape;447;p58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8" name="Google Shape;448;p58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9" name="Google Shape;449;p58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" name="Google Shape;450;p58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1" name="Google Shape;451;p58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" name="Google Shape;452;p58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3" name="Google Shape;453;p58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4" name="Google Shape;454;p58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5" name="Google Shape;455;p58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6" name="Google Shape;456;p58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7" name="Google Shape;457;p58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8" name="Google Shape;458;p58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" name="Google Shape;459;p58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" name="Google Shape;460;p58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" name="Google Shape;461;p58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2" name="Google Shape;462;p58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3" name="Google Shape;463;p58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" name="Google Shape;464;p58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" name="Google Shape;465;p58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" name="Google Shape;466;p58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" name="Google Shape;467;p58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8" name="Google Shape;468;p58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9" name="Google Shape;469;p58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0" name="Google Shape;470;p58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" name="Google Shape;471;p58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" name="Google Shape;472;p58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" name="Google Shape;473;p58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" name="Google Shape;474;p58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" name="Google Shape;475;p58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" name="Google Shape;476;p58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" name="Google Shape;477;p58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" name="Google Shape;478;p58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" name="Google Shape;479;p58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" name="Google Shape;480;p58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" name="Google Shape;481;p58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" name="Google Shape;482;p58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" name="Google Shape;483;p58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" name="Google Shape;484;p58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" name="Google Shape;485;p58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" name="Google Shape;486;p58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" name="Google Shape;487;p58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" name="Google Shape;488;p58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" name="Google Shape;489;p58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" name="Google Shape;490;p58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" name="Google Shape;491;p58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" name="Google Shape;492;p58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" name="Google Shape;493;p58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" name="Google Shape;494;p58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" name="Google Shape;495;p58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" name="Google Shape;496;p58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" name="Google Shape;497;p58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8" name="Google Shape;498;p58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9" name="Google Shape;499;p58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0" name="Google Shape;500;p58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1" name="Google Shape;501;p58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2" name="Google Shape;502;p58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3" name="Google Shape;503;p58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4" name="Google Shape;504;p58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5" name="Google Shape;505;p58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6" name="Google Shape;506;p58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7" name="Google Shape;507;p58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8" name="Google Shape;508;p58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9" name="Google Shape;509;p58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0" name="Google Shape;510;p58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1" name="Google Shape;511;p58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2" name="Google Shape;512;p58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3" name="Google Shape;513;p58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4" name="Google Shape;514;p58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5" name="Google Shape;515;p58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6" name="Google Shape;516;p58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7" name="Google Shape;517;p58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8" name="Google Shape;518;p58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9" name="Google Shape;519;p58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0" name="Google Shape;520;p58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1" name="Google Shape;521;p58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2" name="Google Shape;522;p58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3" name="Google Shape;523;p58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4" name="Google Shape;524;p58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5" name="Google Shape;525;p58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6" name="Google Shape;526;p58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7" name="Google Shape;527;p58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8" name="Google Shape;528;p58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9" name="Google Shape;529;p58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0" name="Google Shape;530;p58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1" name="Google Shape;531;p58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2" name="Google Shape;532;p58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3" name="Google Shape;533;p58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4" name="Google Shape;534;p58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5" name="Google Shape;535;p58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6" name="Google Shape;536;p58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7" name="Google Shape;537;p58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8" name="Google Shape;538;p58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9" name="Google Shape;539;p58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0" name="Google Shape;540;p58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1" name="Google Shape;541;p58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2" name="Google Shape;542;p58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3" name="Google Shape;543;p58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4" name="Google Shape;544;p58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5" name="Google Shape;545;p58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6" name="Google Shape;546;p58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7" name="Google Shape;547;p58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8" name="Google Shape;548;p58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9" name="Google Shape;549;p58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0" name="Google Shape;550;p58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1" name="Google Shape;551;p58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2" name="Google Shape;552;p58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3" name="Google Shape;553;p58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4" name="Google Shape;554;p58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5" name="Google Shape;555;p58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6" name="Google Shape;556;p58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7" name="Google Shape;557;p58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8" name="Google Shape;558;p58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9" name="Google Shape;559;p58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0" name="Google Shape;560;p58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1" name="Google Shape;561;p58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2" name="Google Shape;562;p58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3" name="Google Shape;563;p58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4" name="Google Shape;564;p58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5" name="Google Shape;565;p58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6" name="Google Shape;566;p58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7" name="Google Shape;567;p58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8" name="Google Shape;568;p58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9" name="Google Shape;569;p58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0" name="Google Shape;570;p58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1" name="Google Shape;571;p58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2" name="Google Shape;572;p58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3" name="Google Shape;573;p58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4" name="Google Shape;574;p58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5" name="Google Shape;575;p58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6" name="Google Shape;576;p58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7" name="Google Shape;577;p58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8" name="Google Shape;578;p58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9" name="Google Shape;579;p58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0" name="Google Shape;580;p58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1" name="Google Shape;581;p58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2" name="Google Shape;582;p58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3" name="Google Shape;583;p58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4" name="Google Shape;584;p58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5" name="Google Shape;585;p58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6" name="Google Shape;586;p58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7" name="Google Shape;587;p58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8" name="Google Shape;588;p58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9" name="Google Shape;589;p58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0" name="Google Shape;590;p58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1" name="Google Shape;591;p58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2" name="Google Shape;592;p58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3" name="Google Shape;593;p58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4" name="Google Shape;594;p58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5" name="Google Shape;595;p58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6" name="Google Shape;596;p58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7" name="Google Shape;597;p58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8" name="Google Shape;598;p58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9" name="Google Shape;599;p58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0" name="Google Shape;600;p58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1" name="Google Shape;601;p58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2" name="Google Shape;602;p58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3" name="Google Shape;603;p58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4" name="Google Shape;604;p58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5" name="Google Shape;605;p58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6" name="Google Shape;606;p58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7" name="Google Shape;607;p58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8" name="Google Shape;608;p58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9" name="Google Shape;609;p58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0" name="Google Shape;610;p58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1" name="Google Shape;611;p58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2" name="Google Shape;612;p58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3" name="Google Shape;613;p58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4" name="Google Shape;614;p58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5" name="Google Shape;615;p58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6" name="Google Shape;616;p58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7" name="Google Shape;617;p58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8" name="Google Shape;618;p58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9" name="Google Shape;619;p58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0" name="Google Shape;620;p58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1" name="Google Shape;621;p58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2" name="Google Shape;622;p58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3" name="Google Shape;623;p58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4" name="Google Shape;624;p58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5" name="Google Shape;625;p58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6" name="Google Shape;626;p58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7" name="Google Shape;627;p58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8" name="Google Shape;628;p58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9" name="Google Shape;629;p58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0" name="Google Shape;630;p58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1" name="Google Shape;631;p58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2" name="Google Shape;632;p58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3" name="Google Shape;633;p58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4" name="Google Shape;634;p58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5" name="Google Shape;635;p58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6" name="Google Shape;636;p58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7" name="Google Shape;637;p58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8" name="Google Shape;638;p58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9" name="Google Shape;639;p58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0" name="Google Shape;640;p58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1" name="Google Shape;641;p58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2" name="Google Shape;642;p58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3" name="Google Shape;643;p58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4" name="Google Shape;644;p58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5" name="Google Shape;645;p58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6" name="Google Shape;646;p58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7" name="Google Shape;647;p58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8" name="Google Shape;648;p58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9" name="Google Shape;649;p58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0" name="Google Shape;650;p58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1" name="Google Shape;651;p58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2" name="Google Shape;652;p58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3" name="Google Shape;653;p58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4" name="Google Shape;654;p58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5" name="Google Shape;655;p58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6" name="Google Shape;656;p58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7" name="Google Shape;657;p58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8" name="Google Shape;658;p58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9" name="Google Shape;659;p58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0" name="Google Shape;660;p58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1" name="Google Shape;661;p58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2" name="Google Shape;662;p58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3" name="Google Shape;663;p58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4" name="Google Shape;664;p58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5" name="Google Shape;665;p58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6" name="Google Shape;666;p58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7" name="Google Shape;667;p58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8" name="Google Shape;668;p58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9" name="Google Shape;669;p58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0" name="Google Shape;670;p58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1" name="Google Shape;671;p58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2" name="Google Shape;672;p58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3" name="Google Shape;673;p58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4" name="Google Shape;674;p58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5" name="Google Shape;675;p58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6" name="Google Shape;676;p58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7" name="Google Shape;677;p58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8" name="Google Shape;678;p58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9" name="Google Shape;679;p58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0" name="Google Shape;680;p58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1" name="Google Shape;681;p58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2" name="Google Shape;682;p58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3" name="Google Shape;683;p58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4" name="Google Shape;684;p58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5" name="Google Shape;685;p58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6" name="Google Shape;686;p58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7" name="Google Shape;687;p58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8" name="Google Shape;688;p58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9" name="Google Shape;689;p58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0" name="Google Shape;690;p58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1" name="Google Shape;691;p58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2" name="Google Shape;692;p58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3" name="Google Shape;693;p58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4" name="Google Shape;694;p58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5" name="Google Shape;695;p58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6" name="Google Shape;696;p58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7" name="Google Shape;697;p58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8" name="Google Shape;698;p58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9" name="Google Shape;699;p58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0" name="Google Shape;700;p58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1" name="Google Shape;701;p58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2" name="Google Shape;702;p58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3" name="Google Shape;703;p58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4" name="Google Shape;704;p58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5" name="Google Shape;705;p58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6" name="Google Shape;706;p58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7" name="Google Shape;707;p58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8" name="Google Shape;708;p58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9" name="Google Shape;709;p58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0" name="Google Shape;710;p58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1" name="Google Shape;711;p58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2" name="Google Shape;712;p58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3" name="Google Shape;713;p58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4" name="Google Shape;714;p58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5" name="Google Shape;715;p58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6" name="Google Shape;716;p58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7" name="Google Shape;717;p58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8" name="Google Shape;718;p58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9" name="Google Shape;719;p58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0" name="Google Shape;720;p58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1" name="Google Shape;721;p58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2" name="Google Shape;722;p58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3" name="Google Shape;723;p58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4" name="Google Shape;724;p58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5" name="Google Shape;725;p58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6" name="Google Shape;726;p58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7" name="Google Shape;727;p58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8" name="Google Shape;728;p58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9" name="Google Shape;729;p58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0" name="Google Shape;730;p58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1" name="Google Shape;731;p58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2" name="Google Shape;732;p58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3" name="Google Shape;733;p58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4" name="Google Shape;734;p58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5" name="Google Shape;735;p58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6" name="Google Shape;736;p58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7" name="Google Shape;737;p58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8" name="Google Shape;738;p58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9" name="Google Shape;739;p58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0" name="Google Shape;740;p58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1" name="Google Shape;741;p58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2" name="Google Shape;742;p58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3" name="Google Shape;743;p58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4" name="Google Shape;744;p58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5" name="Google Shape;745;p58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6" name="Google Shape;746;p58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7" name="Google Shape;747;p58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8" name="Google Shape;748;p58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9" name="Google Shape;749;p58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0" name="Google Shape;750;p58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1" name="Google Shape;751;p58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2" name="Google Shape;752;p58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3" name="Google Shape;753;p58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4" name="Google Shape;754;p58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5" name="Google Shape;755;p58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6" name="Google Shape;756;p58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7" name="Google Shape;757;p58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8" name="Google Shape;758;p58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9" name="Google Shape;759;p58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0" name="Google Shape;760;p58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1" name="Google Shape;761;p58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2" name="Google Shape;762;p58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3" name="Google Shape;763;p58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4" name="Google Shape;764;p58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5" name="Google Shape;765;p58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6" name="Google Shape;766;p58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7" name="Google Shape;767;p58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8" name="Google Shape;768;p58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9" name="Google Shape;769;p58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0" name="Google Shape;770;p58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1" name="Google Shape;771;p58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2" name="Google Shape;772;p58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3" name="Google Shape;773;p58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4" name="Google Shape;774;p58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5" name="Google Shape;775;p58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6" name="Google Shape;776;p58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58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8" name="Google Shape;778;p58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9" name="Google Shape;779;p58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0" name="Google Shape;780;p58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58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2" name="Google Shape;782;p58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3" name="Google Shape;783;p58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4" name="Google Shape;784;p58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5" name="Google Shape;785;p58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6" name="Google Shape;786;p58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7" name="Google Shape;787;p58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8" name="Google Shape;788;p58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9" name="Google Shape;789;p58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0" name="Google Shape;790;p58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1" name="Google Shape;791;p58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2" name="Google Shape;792;p58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3" name="Google Shape;793;p58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4" name="Google Shape;794;p58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5" name="Google Shape;795;p58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6" name="Google Shape;796;p58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7" name="Google Shape;797;p58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8" name="Google Shape;798;p58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9" name="Google Shape;799;p58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0" name="Google Shape;800;p58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1" name="Google Shape;801;p58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2" name="Google Shape;802;p58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3" name="Google Shape;803;p58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4" name="Google Shape;804;p58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5" name="Google Shape;805;p58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6" name="Google Shape;806;p58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7" name="Google Shape;807;p58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8" name="Google Shape;808;p58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9" name="Google Shape;809;p58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0" name="Google Shape;810;p58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1" name="Google Shape;811;p58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2" name="Google Shape;812;p58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3" name="Google Shape;813;p58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4" name="Google Shape;814;p58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5" name="Google Shape;815;p58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6" name="Google Shape;816;p58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7" name="Google Shape;817;p58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8" name="Google Shape;818;p58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9" name="Google Shape;819;p58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0" name="Google Shape;820;p58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1" name="Google Shape;821;p58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2" name="Google Shape;822;p58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3" name="Google Shape;823;p58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4" name="Google Shape;824;p58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5" name="Google Shape;825;p58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6" name="Google Shape;826;p58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7" name="Google Shape;827;p58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8" name="Google Shape;828;p58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9" name="Google Shape;829;p58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0" name="Google Shape;830;p58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1" name="Google Shape;831;p58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2" name="Google Shape;832;p58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3" name="Google Shape;833;p58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4" name="Google Shape;834;p58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5" name="Google Shape;835;p58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6" name="Google Shape;836;p58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7" name="Google Shape;837;p58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8" name="Google Shape;838;p58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9" name="Google Shape;839;p58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0" name="Google Shape;840;p58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1" name="Google Shape;841;p58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2" name="Google Shape;842;p58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3" name="Google Shape;843;p58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4" name="Google Shape;844;p58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5" name="Google Shape;845;p58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6" name="Google Shape;846;p58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7" name="Google Shape;847;p58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8" name="Google Shape;848;p58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9" name="Google Shape;849;p58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0" name="Google Shape;850;p58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1" name="Google Shape;851;p58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2" name="Google Shape;852;p58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3" name="Google Shape;853;p58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4" name="Google Shape;854;p58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5" name="Google Shape;855;p58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6" name="Google Shape;856;p58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7" name="Google Shape;857;p58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8" name="Google Shape;858;p58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9" name="Google Shape;859;p58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0" name="Google Shape;860;p58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1" name="Google Shape;861;p58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2" name="Google Shape;862;p58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3" name="Google Shape;863;p58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4" name="Google Shape;864;p58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5" name="Google Shape;865;p58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6" name="Google Shape;866;p58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7" name="Google Shape;867;p58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8" name="Google Shape;868;p58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9" name="Google Shape;869;p58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0" name="Google Shape;870;p58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1" name="Google Shape;871;p58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2" name="Google Shape;872;p58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3" name="Google Shape;873;p58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4" name="Google Shape;874;p58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5" name="Google Shape;875;p58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6" name="Google Shape;876;p58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7" name="Google Shape;877;p58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8" name="Google Shape;878;p58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9" name="Google Shape;879;p58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0" name="Google Shape;880;p58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1" name="Google Shape;881;p58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2" name="Google Shape;882;p58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3" name="Google Shape;883;p58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4" name="Google Shape;884;p58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5" name="Google Shape;885;p58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6" name="Google Shape;886;p58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7" name="Google Shape;887;p58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8" name="Google Shape;888;p58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9" name="Google Shape;889;p58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0" name="Google Shape;890;p58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1" name="Google Shape;891;p58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2" name="Google Shape;892;p58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3" name="Google Shape;893;p58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4" name="Google Shape;894;p58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5" name="Google Shape;895;p58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6" name="Google Shape;896;p58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7" name="Google Shape;897;p58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8" name="Google Shape;898;p58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9" name="Google Shape;899;p58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0" name="Google Shape;900;p58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1" name="Google Shape;901;p58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2" name="Google Shape;902;p58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3" name="Google Shape;903;p58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4" name="Google Shape;904;p58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5" name="Google Shape;905;p58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6" name="Google Shape;906;p58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7" name="Google Shape;907;p58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8" name="Google Shape;908;p58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9" name="Google Shape;909;p58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0" name="Google Shape;910;p58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1" name="Google Shape;911;p58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2" name="Google Shape;912;p58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3" name="Google Shape;913;p58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4" name="Google Shape;914;p58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5" name="Google Shape;915;p58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6" name="Google Shape;916;p58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7" name="Google Shape;917;p58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8" name="Google Shape;918;p58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9" name="Google Shape;919;p58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0" name="Google Shape;920;p58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1" name="Google Shape;921;p58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2" name="Google Shape;922;p58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3" name="Google Shape;923;p58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4" name="Google Shape;924;p58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5" name="Google Shape;925;p58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6" name="Google Shape;926;p58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7" name="Google Shape;927;p58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8" name="Google Shape;928;p58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9" name="Google Shape;929;p58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0" name="Google Shape;930;p58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1" name="Google Shape;931;p58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2" name="Google Shape;932;p58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3" name="Google Shape;933;p58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4" name="Google Shape;934;p58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5" name="Google Shape;935;p58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6" name="Google Shape;936;p58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7" name="Google Shape;937;p58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8" name="Google Shape;938;p58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9" name="Google Shape;939;p58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0" name="Google Shape;940;p58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1" name="Google Shape;941;p58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2" name="Google Shape;942;p58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3" name="Google Shape;943;p58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4" name="Google Shape;944;p58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5" name="Google Shape;945;p58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6" name="Google Shape;946;p58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7" name="Google Shape;947;p58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8" name="Google Shape;948;p58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9" name="Google Shape;949;p58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0" name="Google Shape;950;p58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1" name="Google Shape;951;p58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2" name="Google Shape;952;p58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3" name="Google Shape;953;p58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4" name="Google Shape;954;p58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5" name="Google Shape;955;p58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6" name="Google Shape;956;p58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7" name="Google Shape;957;p58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8" name="Google Shape;958;p58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9" name="Google Shape;959;p58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0" name="Google Shape;960;p58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1" name="Google Shape;961;p58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2" name="Google Shape;962;p58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3" name="Google Shape;963;p58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4" name="Google Shape;964;p58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5" name="Google Shape;965;p58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6" name="Google Shape;966;p58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7" name="Google Shape;967;p58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8" name="Google Shape;968;p58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9" name="Google Shape;969;p58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0" name="Google Shape;970;p58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1" name="Google Shape;971;p58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2" name="Google Shape;972;p58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3" name="Google Shape;973;p58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4" name="Google Shape;974;p58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7" name="Google Shape;977;p58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8" name="Google Shape;978;p58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9" name="Google Shape;979;p58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0" name="Google Shape;980;p58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1" name="Google Shape;981;p58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2" name="Google Shape;982;p58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3" name="Google Shape;983;p58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4" name="Google Shape;984;p58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5" name="Google Shape;985;p58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6" name="Google Shape;986;p58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7" name="Google Shape;987;p58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8" name="Google Shape;988;p58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9" name="Google Shape;989;p58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0" name="Google Shape;990;p58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1" name="Google Shape;991;p58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2" name="Google Shape;992;p58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3" name="Google Shape;993;p58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4" name="Google Shape;994;p58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5" name="Google Shape;995;p58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6" name="Google Shape;996;p58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7" name="Google Shape;997;p58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8" name="Google Shape;998;p58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9" name="Google Shape;999;p58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0" name="Google Shape;1000;p58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1" name="Google Shape;1001;p58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2" name="Google Shape;1002;p58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3" name="Google Shape;1003;p58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4" name="Google Shape;1004;p58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5" name="Google Shape;1005;p58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6" name="Google Shape;1006;p58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7" name="Google Shape;1007;p58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8" name="Google Shape;1008;p58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9" name="Google Shape;1009;p58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0" name="Google Shape;1010;p58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1" name="Google Shape;1011;p58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2" name="Google Shape;1012;p58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3" name="Google Shape;1013;p58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4" name="Google Shape;1014;p58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5" name="Google Shape;1015;p58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6" name="Google Shape;1016;p58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7" name="Google Shape;1017;p58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8" name="Google Shape;1018;p58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9" name="Google Shape;1019;p58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0" name="Google Shape;1020;p58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1" name="Google Shape;1021;p58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2" name="Google Shape;1022;p58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3" name="Google Shape;1023;p58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4" name="Google Shape;1024;p58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5" name="Google Shape;1025;p58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6" name="Google Shape;1026;p58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7" name="Google Shape;1027;p58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8" name="Google Shape;1028;p58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9" name="Google Shape;1029;p58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0" name="Google Shape;1030;p58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1" name="Google Shape;1031;p58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2" name="Google Shape;1032;p58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3" name="Google Shape;1033;p58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4" name="Google Shape;1034;p58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5" name="Google Shape;1035;p58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6" name="Google Shape;1036;p58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8" name="Google Shape;1038;p58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9" name="Google Shape;1039;p58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0" name="Google Shape;1040;p58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1" name="Google Shape;1041;p58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2" name="Google Shape;1042;p58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3" name="Google Shape;1043;p58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4" name="Google Shape;1044;p58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5" name="Google Shape;1045;p58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6" name="Google Shape;1046;p58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7" name="Google Shape;1047;p58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8" name="Google Shape;1048;p58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9" name="Google Shape;1049;p58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0" name="Google Shape;1050;p58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1" name="Google Shape;1051;p58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2" name="Google Shape;1052;p58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3" name="Google Shape;1053;p58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4" name="Google Shape;1054;p58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5" name="Google Shape;1055;p58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6" name="Google Shape;1056;p58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7" name="Google Shape;1057;p58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8" name="Google Shape;1058;p58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9" name="Google Shape;1059;p58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0" name="Google Shape;1060;p58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1" name="Google Shape;1061;p58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2" name="Google Shape;1062;p58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3" name="Google Shape;1063;p58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4" name="Google Shape;1064;p58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5" name="Google Shape;1065;p58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6" name="Google Shape;1066;p58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7" name="Google Shape;1067;p58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8" name="Google Shape;1068;p58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9" name="Google Shape;1069;p58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0" name="Google Shape;1070;p58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1" name="Google Shape;1071;p58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2" name="Google Shape;1072;p58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3" name="Google Shape;1073;p58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4" name="Google Shape;1074;p58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5" name="Google Shape;1075;p58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6" name="Google Shape;1076;p58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7" name="Google Shape;1077;p58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8" name="Google Shape;1078;p58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9" name="Google Shape;1079;p58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0" name="Google Shape;1080;p58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1" name="Google Shape;1081;p58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2" name="Google Shape;1082;p58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3" name="Google Shape;1083;p58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4" name="Google Shape;1084;p58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5" name="Google Shape;1085;p58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6" name="Google Shape;1086;p58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7" name="Google Shape;1087;p58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8" name="Google Shape;1088;p58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9" name="Google Shape;1089;p58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0" name="Google Shape;1090;p58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1" name="Google Shape;1091;p58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2" name="Google Shape;1092;p58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3" name="Google Shape;1093;p58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4" name="Google Shape;1094;p58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5" name="Google Shape;1095;p58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6" name="Google Shape;1096;p58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7" name="Google Shape;1097;p58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8" name="Google Shape;1098;p58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9" name="Google Shape;1099;p58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0" name="Google Shape;1100;p58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1" name="Google Shape;1101;p58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2" name="Google Shape;1102;p58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3" name="Google Shape;1103;p58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4" name="Google Shape;1104;p58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5" name="Google Shape;1105;p58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6" name="Google Shape;1106;p58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7" name="Google Shape;1107;p58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8" name="Google Shape;1108;p58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9" name="Google Shape;1109;p58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0" name="Google Shape;1110;p58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1" name="Google Shape;1111;p58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2" name="Google Shape;1112;p58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3" name="Google Shape;1113;p58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4" name="Google Shape;1114;p58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5" name="Google Shape;1115;p58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6" name="Google Shape;1116;p58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7" name="Google Shape;1117;p58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8" name="Google Shape;1118;p58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9" name="Google Shape;1119;p58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0" name="Google Shape;1120;p58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1" name="Google Shape;1121;p58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2" name="Google Shape;1122;p58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3" name="Google Shape;1123;p58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4" name="Google Shape;1124;p58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5" name="Google Shape;1125;p58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6" name="Google Shape;1126;p58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7" name="Google Shape;1127;p58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8" name="Google Shape;1128;p58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9" name="Google Shape;1129;p58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0" name="Google Shape;1130;p58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1" name="Google Shape;1131;p58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2" name="Google Shape;1132;p58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3" name="Google Shape;1133;p58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4" name="Google Shape;1134;p58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5" name="Google Shape;1135;p58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6" name="Google Shape;1136;p58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7" name="Google Shape;1137;p58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8" name="Google Shape;1138;p58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9" name="Google Shape;1139;p58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0" name="Google Shape;1140;p58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1" name="Google Shape;1141;p58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2" name="Google Shape;1142;p58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3" name="Google Shape;1143;p58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4" name="Google Shape;1144;p58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5" name="Google Shape;1145;p58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6" name="Google Shape;1146;p58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7" name="Google Shape;1147;p58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8" name="Google Shape;1148;p58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9" name="Google Shape;1149;p58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0" name="Google Shape;1150;p58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1" name="Google Shape;1151;p58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2" name="Google Shape;1152;p58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3" name="Google Shape;1153;p58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4" name="Google Shape;1154;p58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5" name="Google Shape;1155;p58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6" name="Google Shape;1156;p58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7" name="Google Shape;1157;p58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8" name="Google Shape;1158;p58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9" name="Google Shape;1159;p58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0" name="Google Shape;1160;p58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1" name="Google Shape;1161;p58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2" name="Google Shape;1162;p58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3" name="Google Shape;1163;p58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4" name="Google Shape;1164;p58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5" name="Google Shape;1165;p58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6" name="Google Shape;1166;p58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7" name="Google Shape;1167;p58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8" name="Google Shape;1168;p58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9" name="Google Shape;1169;p58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0" name="Google Shape;1170;p58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1" name="Google Shape;1171;p58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2" name="Google Shape;1172;p58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3" name="Google Shape;1173;p58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4" name="Google Shape;1174;p58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5" name="Google Shape;1175;p58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6" name="Google Shape;1176;p58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7" name="Google Shape;1177;p58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8" name="Google Shape;1178;p58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9" name="Google Shape;1179;p58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0" name="Google Shape;1180;p58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1" name="Google Shape;1181;p58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2" name="Google Shape;1182;p58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3" name="Google Shape;1183;p58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4" name="Google Shape;1184;p58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5" name="Google Shape;1185;p58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6" name="Google Shape;1186;p58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7" name="Google Shape;1187;p58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8" name="Google Shape;1188;p58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9" name="Google Shape;1189;p58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90" name="Google Shape;1190;p58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91" name="Google Shape;1191;p58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92" name="Google Shape;1192;p58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93" name="Google Shape;1193;p58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94" name="Google Shape;1194;p58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95" name="Google Shape;1195;p58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96" name="Google Shape;1196;p58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97" name="Google Shape;1197;p58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98" name="Google Shape;1198;p58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99" name="Google Shape;1199;p58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0" name="Google Shape;1200;p58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1" name="Google Shape;1201;p58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2" name="Google Shape;1202;p58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3" name="Google Shape;1203;p58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4" name="Google Shape;1204;p58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5" name="Google Shape;1205;p58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6" name="Google Shape;1206;p58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7" name="Google Shape;1207;p58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8" name="Google Shape;1208;p58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9" name="Google Shape;1209;p58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0" name="Google Shape;1210;p58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1" name="Google Shape;1211;p58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2" name="Google Shape;1212;p58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3" name="Google Shape;1213;p58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4" name="Google Shape;1214;p58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5" name="Google Shape;1215;p58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6" name="Google Shape;1216;p58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7" name="Google Shape;1217;p58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8" name="Google Shape;1218;p58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9" name="Google Shape;1219;p58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0" name="Google Shape;1220;p58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1" name="Google Shape;1221;p58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2" name="Google Shape;1222;p58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3" name="Google Shape;1223;p58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4" name="Google Shape;1224;p58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5" name="Google Shape;1225;p58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6" name="Google Shape;1226;p58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7" name="Google Shape;1227;p58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8" name="Google Shape;1228;p58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9" name="Google Shape;1229;p58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0" name="Google Shape;1230;p58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1" name="Google Shape;1231;p58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2" name="Google Shape;1232;p58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3" name="Google Shape;1233;p58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4" name="Google Shape;1234;p58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5" name="Google Shape;1235;p58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6" name="Google Shape;1236;p58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7" name="Google Shape;1237;p58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8" name="Google Shape;1238;p58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9" name="Google Shape;1239;p58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0" name="Google Shape;1240;p58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1" name="Google Shape;1241;p58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2" name="Google Shape;1242;p58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3" name="Google Shape;1243;p58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4" name="Google Shape;1244;p58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5" name="Google Shape;1245;p58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6" name="Google Shape;1246;p58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7" name="Google Shape;1247;p58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8" name="Google Shape;1248;p58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9" name="Google Shape;1249;p58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0" name="Google Shape;1250;p58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1" name="Google Shape;1251;p58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2" name="Google Shape;1252;p58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3" name="Google Shape;1253;p58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4" name="Google Shape;1254;p58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5" name="Google Shape;1255;p58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6" name="Google Shape;1256;p58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7" name="Google Shape;1257;p58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8" name="Google Shape;1258;p58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9" name="Google Shape;1259;p58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0" name="Google Shape;1260;p58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1" name="Google Shape;1261;p58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2" name="Google Shape;1262;p58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3" name="Google Shape;1263;p58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4" name="Google Shape;1264;p58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5" name="Google Shape;1265;p58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6" name="Google Shape;1266;p58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7" name="Google Shape;1267;p58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8" name="Google Shape;1268;p58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9" name="Google Shape;1269;p58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70" name="Google Shape;1270;p58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71" name="Google Shape;1271;p58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72" name="Google Shape;1272;p58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73" name="Google Shape;1273;p58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74" name="Google Shape;1274;p58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75" name="Google Shape;1275;p58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76" name="Google Shape;1276;p58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77" name="Google Shape;1277;p58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78" name="Google Shape;1278;p58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79" name="Google Shape;1279;p58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0" name="Google Shape;1280;p58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1" name="Google Shape;1281;p58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2" name="Google Shape;1282;p58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3" name="Google Shape;1283;p58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4" name="Google Shape;1284;p58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5" name="Google Shape;1285;p58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6" name="Google Shape;1286;p58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7" name="Google Shape;1287;p58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8" name="Google Shape;1288;p58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9" name="Google Shape;1289;p58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90" name="Google Shape;1290;p58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91" name="Google Shape;1291;p58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92" name="Google Shape;1292;p58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93" name="Google Shape;1293;p58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94" name="Google Shape;1294;p58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95" name="Google Shape;1295;p58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96" name="Google Shape;1296;p58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97" name="Google Shape;1297;p58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98" name="Google Shape;1298;p58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99" name="Google Shape;1299;p58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00" name="Google Shape;1300;p58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01" name="Google Shape;1301;p58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02" name="Google Shape;1302;p58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03" name="Google Shape;1303;p58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04" name="Google Shape;1304;p58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05" name="Google Shape;1305;p58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06" name="Google Shape;1306;p58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07" name="Google Shape;1307;p58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08" name="Google Shape;1308;p58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09" name="Google Shape;1309;p58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10" name="Google Shape;1310;p58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11" name="Google Shape;1311;p58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12" name="Google Shape;1312;p58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13" name="Google Shape;1313;p58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14" name="Google Shape;1314;p58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15" name="Google Shape;1315;p58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16" name="Google Shape;1316;p58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17" name="Google Shape;1317;p58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18" name="Google Shape;1318;p58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19" name="Google Shape;1319;p58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20" name="Google Shape;1320;p58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21" name="Google Shape;1321;p58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22" name="Google Shape;1322;p58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23" name="Google Shape;1323;p58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24" name="Google Shape;1324;p58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25" name="Google Shape;1325;p58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26" name="Google Shape;1326;p58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27" name="Google Shape;1327;p58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28" name="Google Shape;1328;p58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29" name="Google Shape;1329;p58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30" name="Google Shape;1330;p58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31" name="Google Shape;1331;p58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32" name="Google Shape;1332;p58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33" name="Google Shape;1333;p58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34" name="Google Shape;1334;p58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35" name="Google Shape;1335;p58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36" name="Google Shape;1336;p58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37" name="Google Shape;1337;p58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38" name="Google Shape;1338;p58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39" name="Google Shape;1339;p58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0" name="Google Shape;1340;p58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1" name="Google Shape;1341;p58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2" name="Google Shape;1342;p58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3" name="Google Shape;1343;p58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4" name="Google Shape;1344;p58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5" name="Google Shape;1345;p58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6" name="Google Shape;1346;p58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7" name="Google Shape;1347;p58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8" name="Google Shape;1348;p58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9" name="Google Shape;1349;p58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0" name="Google Shape;1350;p58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1" name="Google Shape;1351;p58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2" name="Google Shape;1352;p58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3" name="Google Shape;1353;p58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4" name="Google Shape;1354;p58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5" name="Google Shape;1355;p58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6" name="Google Shape;1356;p58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7" name="Google Shape;1357;p58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8" name="Google Shape;1358;p58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9" name="Google Shape;1359;p58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60" name="Google Shape;1360;p58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61" name="Google Shape;1361;p58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62" name="Google Shape;1362;p58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63" name="Google Shape;1363;p58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64" name="Google Shape;1364;p58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65" name="Google Shape;1365;p58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66" name="Google Shape;1366;p58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67" name="Google Shape;1367;p58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68" name="Google Shape;1368;p58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69" name="Google Shape;1369;p58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0" name="Google Shape;1370;p58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1" name="Google Shape;1371;p58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2" name="Google Shape;1372;p58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3" name="Google Shape;1373;p58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4" name="Google Shape;1374;p58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5" name="Google Shape;1375;p58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6" name="Google Shape;1376;p58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7" name="Google Shape;1377;p58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8" name="Google Shape;1378;p58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9" name="Google Shape;1379;p58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0" name="Google Shape;1380;p58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1" name="Google Shape;1381;p58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2" name="Google Shape;1382;p58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3" name="Google Shape;1383;p58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4" name="Google Shape;1384;p58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5" name="Google Shape;1385;p58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6" name="Google Shape;1386;p58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7" name="Google Shape;1387;p58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8" name="Google Shape;1388;p58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9" name="Google Shape;1389;p58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0" name="Google Shape;1390;p58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1" name="Google Shape;1391;p58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2" name="Google Shape;1392;p58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3" name="Google Shape;1393;p58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4" name="Google Shape;1394;p58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5" name="Google Shape;1395;p58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6" name="Google Shape;1396;p58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7" name="Google Shape;1397;p58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8" name="Google Shape;1398;p58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9" name="Google Shape;1399;p58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0" name="Google Shape;1400;p58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1" name="Google Shape;1401;p58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2" name="Google Shape;1402;p58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3" name="Google Shape;1403;p58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4" name="Google Shape;1404;p58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5" name="Google Shape;1405;p58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6" name="Google Shape;1406;p58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7" name="Google Shape;1407;p58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8" name="Google Shape;1408;p58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9" name="Google Shape;1409;p58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0" name="Google Shape;1410;p58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1" name="Google Shape;1411;p58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2" name="Google Shape;1412;p58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3" name="Google Shape;1413;p58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4" name="Google Shape;1414;p58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5" name="Google Shape;1415;p58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6" name="Google Shape;1416;p58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7" name="Google Shape;1417;p58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8" name="Google Shape;1418;p58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9" name="Google Shape;1419;p58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0" name="Google Shape;1420;p58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1" name="Google Shape;1421;p58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2" name="Google Shape;1422;p58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3" name="Google Shape;1423;p58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4" name="Google Shape;1424;p58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5" name="Google Shape;1425;p58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6" name="Google Shape;1426;p58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7" name="Google Shape;1427;p58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8" name="Google Shape;1428;p58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9" name="Google Shape;1429;p58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0" name="Google Shape;1430;p58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1" name="Google Shape;1431;p58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2" name="Google Shape;1432;p58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3" name="Google Shape;1433;p58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4" name="Google Shape;1434;p58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5" name="Google Shape;1435;p58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6" name="Google Shape;1436;p58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7" name="Google Shape;1437;p58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8" name="Google Shape;1438;p58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9" name="Google Shape;1439;p58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0" name="Google Shape;1440;p58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1" name="Google Shape;1441;p58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2" name="Google Shape;1442;p58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3" name="Google Shape;1443;p58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4" name="Google Shape;1444;p58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5" name="Google Shape;1445;p58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6" name="Google Shape;1446;p58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7" name="Google Shape;1447;p58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8" name="Google Shape;1448;p58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9" name="Google Shape;1449;p58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0" name="Google Shape;1450;p58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1" name="Google Shape;1451;p58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2" name="Google Shape;1452;p58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3" name="Google Shape;1453;p58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4" name="Google Shape;1454;p58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5" name="Google Shape;1455;p58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6" name="Google Shape;1456;p58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7" name="Google Shape;1457;p58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8" name="Google Shape;1458;p58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9" name="Google Shape;1459;p58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0" name="Google Shape;1460;p58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1" name="Google Shape;1461;p58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2" name="Google Shape;1462;p58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3" name="Google Shape;1463;p58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4" name="Google Shape;1464;p58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5" name="Google Shape;1465;p58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6" name="Google Shape;1466;p58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7" name="Google Shape;1467;p58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8" name="Google Shape;1468;p58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9" name="Google Shape;1469;p58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0" name="Google Shape;1470;p58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1" name="Google Shape;1471;p58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2" name="Google Shape;1472;p58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3" name="Google Shape;1473;p58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4" name="Google Shape;1474;p58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5" name="Google Shape;1475;p58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6" name="Google Shape;1476;p58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7" name="Google Shape;1477;p58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8" name="Google Shape;1478;p58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9" name="Google Shape;1479;p58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80" name="Google Shape;1480;p58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81" name="Google Shape;1481;p58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82" name="Google Shape;1482;p58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83" name="Google Shape;1483;p58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84" name="Google Shape;1484;p58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85" name="Google Shape;1485;p58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86" name="Google Shape;1486;p58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87" name="Google Shape;1487;p58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88" name="Google Shape;1488;p58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89" name="Google Shape;1489;p58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90" name="Google Shape;1490;p58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91" name="Google Shape;1491;p58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92" name="Google Shape;1492;p58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93" name="Google Shape;1493;p58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94" name="Google Shape;1494;p58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95" name="Google Shape;1495;p58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96" name="Google Shape;1496;p58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97" name="Google Shape;1497;p58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98" name="Google Shape;1498;p58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99" name="Google Shape;1499;p58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00" name="Google Shape;1500;p58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01" name="Google Shape;1501;p58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02" name="Google Shape;1502;p58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03" name="Google Shape;1503;p58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04" name="Google Shape;1504;p58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05" name="Google Shape;1505;p58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06" name="Google Shape;1506;p58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07" name="Google Shape;1507;p58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08" name="Google Shape;1508;p58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09" name="Google Shape;1509;p58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0" name="Google Shape;1510;p58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1" name="Google Shape;1511;p58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2" name="Google Shape;1512;p58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3" name="Google Shape;1513;p58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4" name="Google Shape;1514;p58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5" name="Google Shape;1515;p58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6" name="Google Shape;1516;p58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7" name="Google Shape;1517;p58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8" name="Google Shape;1518;p58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9" name="Google Shape;1519;p58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20" name="Google Shape;1520;p58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21" name="Google Shape;1521;p58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22" name="Google Shape;1522;p58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23" name="Google Shape;1523;p58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24" name="Google Shape;1524;p58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25" name="Google Shape;1525;p58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26" name="Google Shape;1526;p58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27" name="Google Shape;1527;p58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28" name="Google Shape;1528;p58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29" name="Google Shape;1529;p58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30" name="Google Shape;1530;p58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31" name="Google Shape;1531;p58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32" name="Google Shape;1532;p58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33" name="Google Shape;1533;p58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34" name="Google Shape;1534;p58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35" name="Google Shape;1535;p58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36" name="Google Shape;1536;p58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37" name="Google Shape;1537;p58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38" name="Google Shape;1538;p58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39" name="Google Shape;1539;p58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40" name="Google Shape;1540;p58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41" name="Google Shape;1541;p58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42" name="Google Shape;1542;p58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43" name="Google Shape;1543;p58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44" name="Google Shape;1544;p58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45" name="Google Shape;1545;p58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46" name="Google Shape;1546;p58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47" name="Google Shape;1547;p58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48" name="Google Shape;1548;p58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49" name="Google Shape;1549;p58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50" name="Google Shape;1550;p58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51" name="Google Shape;1551;p58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52" name="Google Shape;1552;p58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53" name="Google Shape;1553;p58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54" name="Google Shape;1554;p58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55" name="Google Shape;1555;p58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56" name="Google Shape;1556;p58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57" name="Google Shape;1557;p58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58" name="Google Shape;1558;p58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59" name="Google Shape;1559;p58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60" name="Google Shape;1560;p58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61" name="Google Shape;1561;p58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62" name="Google Shape;1562;p58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63" name="Google Shape;1563;p58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64" name="Google Shape;1564;p58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65" name="Google Shape;1565;p58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66" name="Google Shape;1566;p58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67" name="Google Shape;1567;p58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68" name="Google Shape;1568;p58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69" name="Google Shape;1569;p58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70" name="Google Shape;1570;p58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71" name="Google Shape;1571;p58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72" name="Google Shape;1572;p58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73" name="Google Shape;1573;p58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74" name="Google Shape;1574;p58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75" name="Google Shape;1575;p58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76" name="Google Shape;1576;p58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77" name="Google Shape;1577;p58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78" name="Google Shape;1578;p58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79" name="Google Shape;1579;p58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0" name="Google Shape;1580;p58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1" name="Google Shape;1581;p58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2" name="Google Shape;1582;p58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3" name="Google Shape;1583;p58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4" name="Google Shape;1584;p58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5" name="Google Shape;1585;p58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6" name="Google Shape;1586;p58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7" name="Google Shape;1587;p58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8" name="Google Shape;1588;p58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9" name="Google Shape;1589;p58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0" name="Google Shape;1590;p58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1" name="Google Shape;1591;p58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2" name="Google Shape;1592;p58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3" name="Google Shape;1593;p58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4" name="Google Shape;1594;p58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5" name="Google Shape;1595;p58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6" name="Google Shape;1596;p58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7" name="Google Shape;1597;p58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8" name="Google Shape;1598;p58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9" name="Google Shape;1599;p58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0" name="Google Shape;1600;p58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1" name="Google Shape;1601;p58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2" name="Google Shape;1602;p58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3" name="Google Shape;1603;p58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4" name="Google Shape;1604;p58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5" name="Google Shape;1605;p58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6" name="Google Shape;1606;p58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7" name="Google Shape;1607;p58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8" name="Google Shape;1608;p58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9" name="Google Shape;1609;p58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0" name="Google Shape;1610;p58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1" name="Google Shape;1611;p58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2" name="Google Shape;1612;p58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3" name="Google Shape;1613;p58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4" name="Google Shape;1614;p58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5" name="Google Shape;1615;p58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6" name="Google Shape;1616;p58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7" name="Google Shape;1617;p58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8" name="Google Shape;1618;p58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9" name="Google Shape;1619;p58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20" name="Google Shape;1620;p58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21" name="Google Shape;1621;p58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22" name="Google Shape;1622;p58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23" name="Google Shape;1623;p58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24" name="Google Shape;1624;p58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25" name="Google Shape;1625;p58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26" name="Google Shape;1626;p58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27" name="Google Shape;1627;p58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28" name="Google Shape;1628;p58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29" name="Google Shape;1629;p58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30" name="Google Shape;1630;p58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31" name="Google Shape;1631;p58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32" name="Google Shape;1632;p58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33" name="Google Shape;1633;p58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34" name="Google Shape;1634;p58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35" name="Google Shape;1635;p58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36" name="Google Shape;1636;p58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37" name="Google Shape;1637;p58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38" name="Google Shape;1638;p58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39" name="Google Shape;1639;p58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40" name="Google Shape;1640;p58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41" name="Google Shape;1641;p58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42" name="Google Shape;1642;p58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43" name="Google Shape;1643;p58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44" name="Google Shape;1644;p58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45" name="Google Shape;1645;p58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46" name="Google Shape;1646;p58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47" name="Google Shape;1647;p58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48" name="Google Shape;1648;p58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49" name="Google Shape;1649;p58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50" name="Google Shape;1650;p58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51" name="Google Shape;1651;p58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52" name="Google Shape;1652;p58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53" name="Google Shape;1653;p58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54" name="Google Shape;1654;p58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55" name="Google Shape;1655;p58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56" name="Google Shape;1656;p58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57" name="Google Shape;1657;p58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58" name="Google Shape;1658;p58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59" name="Google Shape;1659;p58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60" name="Google Shape;1660;p58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61" name="Google Shape;1661;p58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62" name="Google Shape;1662;p58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63" name="Google Shape;1663;p58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64" name="Google Shape;1664;p58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65" name="Google Shape;1665;p58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66" name="Google Shape;1666;p58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67" name="Google Shape;1667;p58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68" name="Google Shape;1668;p58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69" name="Google Shape;1669;p58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70" name="Google Shape;1670;p58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71" name="Google Shape;1671;p58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72" name="Google Shape;1672;p58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73" name="Google Shape;1673;p58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74" name="Google Shape;1674;p58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75" name="Google Shape;1675;p58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76" name="Google Shape;1676;p58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77" name="Google Shape;1677;p58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78" name="Google Shape;1678;p58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79" name="Google Shape;1679;p58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80" name="Google Shape;1680;p58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81" name="Google Shape;1681;p58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82" name="Google Shape;1682;p58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83" name="Google Shape;1683;p58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84" name="Google Shape;1684;p58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85" name="Google Shape;1685;p58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86" name="Google Shape;1686;p58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87" name="Google Shape;1687;p58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88" name="Google Shape;1688;p58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89" name="Google Shape;1689;p58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90" name="Google Shape;1690;p58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91" name="Google Shape;1691;p58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92" name="Google Shape;1692;p58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93" name="Google Shape;1693;p58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94" name="Google Shape;1694;p58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95" name="Google Shape;1695;p58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96" name="Google Shape;1696;p58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97" name="Google Shape;1697;p58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98" name="Google Shape;1698;p58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99" name="Google Shape;1699;p58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00" name="Google Shape;1700;p58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01" name="Google Shape;1701;p58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02" name="Google Shape;1702;p58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03" name="Google Shape;1703;p58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04" name="Google Shape;1704;p58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05" name="Google Shape;1705;p58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06" name="Google Shape;1706;p58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07" name="Google Shape;1707;p58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08" name="Google Shape;1708;p58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09" name="Google Shape;1709;p58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10" name="Google Shape;1710;p58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11" name="Google Shape;1711;p58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12" name="Google Shape;1712;p58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13" name="Google Shape;1713;p58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14" name="Google Shape;1714;p58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15" name="Google Shape;1715;p58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16" name="Google Shape;1716;p58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17" name="Google Shape;1717;p58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18" name="Google Shape;1718;p58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19" name="Google Shape;1719;p58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0" name="Google Shape;1720;p58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1" name="Google Shape;1721;p58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2" name="Google Shape;1722;p58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3" name="Google Shape;1723;p58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4" name="Google Shape;1724;p58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5" name="Google Shape;1725;p58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6" name="Google Shape;1726;p58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7" name="Google Shape;1727;p58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8" name="Google Shape;1728;p58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9" name="Google Shape;1729;p58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30" name="Google Shape;1730;p58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31" name="Google Shape;1731;p58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32" name="Google Shape;1732;p58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33" name="Google Shape;1733;p58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34" name="Google Shape;1734;p58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35" name="Google Shape;1735;p58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36" name="Google Shape;1736;p58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37" name="Google Shape;1737;p58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38" name="Google Shape;1738;p58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39" name="Google Shape;1739;p58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0" name="Google Shape;1740;p58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1" name="Google Shape;1741;p58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2" name="Google Shape;1742;p58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3" name="Google Shape;1743;p58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4" name="Google Shape;1744;p58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5" name="Google Shape;1745;p58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6" name="Google Shape;1746;p58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7" name="Google Shape;1747;p58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8" name="Google Shape;1748;p58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9" name="Google Shape;1749;p58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0" name="Google Shape;1750;p58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1" name="Google Shape;1751;p58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2" name="Google Shape;1752;p58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3" name="Google Shape;1753;p58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4" name="Google Shape;1754;p58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5" name="Google Shape;1755;p58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6" name="Google Shape;1756;p58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7" name="Google Shape;1757;p58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8" name="Google Shape;1758;p58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9" name="Google Shape;1759;p58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0" name="Google Shape;1760;p58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1" name="Google Shape;1761;p58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2" name="Google Shape;1762;p58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3" name="Google Shape;1763;p58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4" name="Google Shape;1764;p58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5" name="Google Shape;1765;p58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6" name="Google Shape;1766;p58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7" name="Google Shape;1767;p58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8" name="Google Shape;1768;p58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9" name="Google Shape;1769;p58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0" name="Google Shape;1770;p58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1" name="Google Shape;1771;p58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2" name="Google Shape;1772;p58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3" name="Google Shape;1773;p58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4" name="Google Shape;1774;p58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5" name="Google Shape;1775;p58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6" name="Google Shape;1776;p58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7" name="Google Shape;1777;p58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8" name="Google Shape;1778;p58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9" name="Google Shape;1779;p58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0" name="Google Shape;1780;p58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1" name="Google Shape;1781;p58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2" name="Google Shape;1782;p58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3" name="Google Shape;1783;p58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4" name="Google Shape;1784;p58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5" name="Google Shape;1785;p58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6" name="Google Shape;1786;p58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7" name="Google Shape;1787;p58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8" name="Google Shape;1788;p58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9" name="Google Shape;1789;p58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90" name="Google Shape;1790;p58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91" name="Google Shape;1791;p58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92" name="Google Shape;1792;p58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93" name="Google Shape;1793;p58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94" name="Google Shape;1794;p58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95" name="Google Shape;1795;p58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96" name="Google Shape;1796;p58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97" name="Google Shape;1797;p58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98" name="Google Shape;1798;p58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99" name="Google Shape;1799;p58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00" name="Google Shape;1800;p58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01" name="Google Shape;1801;p58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02" name="Google Shape;1802;p58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03" name="Google Shape;1803;p58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04" name="Google Shape;1804;p58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05" name="Google Shape;1805;p58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06" name="Google Shape;1806;p58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07" name="Google Shape;1807;p58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08" name="Google Shape;1808;p58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09" name="Google Shape;1809;p58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10" name="Google Shape;1810;p58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11" name="Google Shape;1811;p58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12" name="Google Shape;1812;p58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13" name="Google Shape;1813;p58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14" name="Google Shape;1814;p58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15" name="Google Shape;1815;p58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16" name="Google Shape;1816;p58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17" name="Google Shape;1817;p58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18" name="Google Shape;1818;p58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19" name="Google Shape;1819;p58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0" name="Google Shape;1820;p58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1" name="Google Shape;1821;p58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2" name="Google Shape;1822;p58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3" name="Google Shape;1823;p58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4" name="Google Shape;1824;p58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5" name="Google Shape;1825;p58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6" name="Google Shape;1826;p58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7" name="Google Shape;1827;p58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8" name="Google Shape;1828;p58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9" name="Google Shape;1829;p58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30" name="Google Shape;1830;p58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31" name="Google Shape;1831;p58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32" name="Google Shape;1832;p58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33" name="Google Shape;1833;p58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34" name="Google Shape;1834;p58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35" name="Google Shape;1835;p58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36" name="Google Shape;1836;p58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37" name="Google Shape;1837;p58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38" name="Google Shape;1838;p58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39" name="Google Shape;1839;p58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40" name="Google Shape;1840;p58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41" name="Google Shape;1841;p58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42" name="Google Shape;1842;p58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43" name="Google Shape;1843;p58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44" name="Google Shape;1844;p58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45" name="Google Shape;1845;p58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46" name="Google Shape;1846;p58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47" name="Google Shape;1847;p58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48" name="Google Shape;1848;p58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49" name="Google Shape;1849;p58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50" name="Google Shape;1850;p58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51" name="Google Shape;1851;p58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52" name="Google Shape;1852;p58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53" name="Google Shape;1853;p58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54" name="Google Shape;1854;p58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55" name="Google Shape;1855;p58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56" name="Google Shape;1856;p58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57" name="Google Shape;1857;p58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58" name="Google Shape;1858;p58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59" name="Google Shape;1859;p58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60" name="Google Shape;1860;p58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61" name="Google Shape;1861;p58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62" name="Google Shape;1862;p58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63" name="Google Shape;1863;p58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64" name="Google Shape;1864;p58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65" name="Google Shape;1865;p58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66" name="Google Shape;1866;p58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67" name="Google Shape;1867;p58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68" name="Google Shape;1868;p58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69" name="Google Shape;1869;p58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70" name="Google Shape;1870;p58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71" name="Google Shape;1871;p58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72" name="Google Shape;1872;p58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73" name="Google Shape;1873;p58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74" name="Google Shape;1874;p58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75" name="Google Shape;1875;p58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76" name="Google Shape;1876;p58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77" name="Google Shape;1877;p58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78" name="Google Shape;1878;p58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79" name="Google Shape;1879;p58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80" name="Google Shape;1880;p58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81" name="Google Shape;1881;p58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82" name="Google Shape;1882;p58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83" name="Google Shape;1883;p58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84" name="Google Shape;1884;p58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85" name="Google Shape;1885;p58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86" name="Google Shape;1886;p58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87" name="Google Shape;1887;p58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88" name="Google Shape;1888;p58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89" name="Google Shape;1889;p58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90" name="Google Shape;1890;p58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91" name="Google Shape;1891;p58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92" name="Google Shape;1892;p58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93" name="Google Shape;1893;p58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94" name="Google Shape;1894;p58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95" name="Google Shape;1895;p58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96" name="Google Shape;1896;p58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97" name="Google Shape;1897;p58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98" name="Google Shape;1898;p58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99" name="Google Shape;1899;p58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00" name="Google Shape;1900;p58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01" name="Google Shape;1901;p58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02" name="Google Shape;1902;p58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03" name="Google Shape;1903;p58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04" name="Google Shape;1904;p58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05" name="Google Shape;1905;p58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06" name="Google Shape;1906;p58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07" name="Google Shape;1907;p58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08" name="Google Shape;1908;p58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09" name="Google Shape;1909;p58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10" name="Google Shape;1910;p58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11" name="Google Shape;1911;p58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12" name="Google Shape;1912;p58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13" name="Google Shape;1913;p58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14" name="Google Shape;1914;p58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15" name="Google Shape;1915;p58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16" name="Google Shape;1916;p58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17" name="Google Shape;1917;p58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18" name="Google Shape;1918;p58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19" name="Google Shape;1919;p58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0" name="Google Shape;1920;p58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1" name="Google Shape;1921;p58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2" name="Google Shape;1922;p58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3" name="Google Shape;1923;p58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4" name="Google Shape;1924;p58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5" name="Google Shape;1925;p58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6" name="Google Shape;1926;p58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7" name="Google Shape;1927;p58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8" name="Google Shape;1928;p58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9" name="Google Shape;1929;p58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0" name="Google Shape;1930;p58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1" name="Google Shape;1931;p58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2" name="Google Shape;1932;p58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3" name="Google Shape;1933;p58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4" name="Google Shape;1934;p58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5" name="Google Shape;1935;p58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6" name="Google Shape;1936;p58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7" name="Google Shape;1937;p58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8" name="Google Shape;1938;p58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9" name="Google Shape;1939;p58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0" name="Google Shape;1940;p58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1" name="Google Shape;1941;p58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2" name="Google Shape;1942;p58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3" name="Google Shape;1943;p58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4" name="Google Shape;1944;p58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5" name="Google Shape;1945;p58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6" name="Google Shape;1946;p58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7" name="Google Shape;1947;p58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8" name="Google Shape;1948;p58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9" name="Google Shape;1949;p58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0" name="Google Shape;1950;p58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1" name="Google Shape;1951;p58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2" name="Google Shape;1952;p58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3" name="Google Shape;1953;p58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4" name="Google Shape;1954;p58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5" name="Google Shape;1955;p58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6" name="Google Shape;1956;p58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7" name="Google Shape;1957;p58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8" name="Google Shape;1958;p58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9" name="Google Shape;1959;p58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0" name="Google Shape;1960;p58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1" name="Google Shape;1961;p58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2" name="Google Shape;1962;p58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3" name="Google Shape;1963;p58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4" name="Google Shape;1964;p58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5" name="Google Shape;1965;p58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6" name="Google Shape;1966;p58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7" name="Google Shape;1967;p58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8" name="Google Shape;1968;p58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9" name="Google Shape;1969;p58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70" name="Google Shape;1970;p58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71" name="Google Shape;1971;p58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72" name="Google Shape;1972;p58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73" name="Google Shape;1973;p58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74" name="Google Shape;1974;p58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75" name="Google Shape;1975;p58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76" name="Google Shape;1976;p58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77" name="Google Shape;1977;p58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78" name="Google Shape;1978;p58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79" name="Google Shape;1979;p58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80" name="Google Shape;1980;p58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81" name="Google Shape;1981;p58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82" name="Google Shape;1982;p58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83" name="Google Shape;1983;p58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84" name="Google Shape;1984;p58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85" name="Google Shape;1985;p58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86" name="Google Shape;1986;p58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87" name="Google Shape;1987;p58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88" name="Google Shape;1988;p58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89" name="Google Shape;1989;p58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90" name="Google Shape;1990;p58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91" name="Google Shape;1991;p58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92" name="Google Shape;1992;p58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93" name="Google Shape;1993;p58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94" name="Google Shape;1994;p58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95" name="Google Shape;1995;p58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96" name="Google Shape;1996;p58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97" name="Google Shape;1997;p58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98" name="Google Shape;1998;p58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999" name="Google Shape;1999;p58"/>
          <p:cNvSpPr txBox="1"/>
          <p:nvPr/>
        </p:nvSpPr>
        <p:spPr>
          <a:xfrm>
            <a:off x="5947200" y="3272575"/>
            <a:ext cx="30000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85</a:t>
            </a:r>
            <a:r>
              <a:rPr lang="en" sz="31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 Million</a:t>
            </a:r>
            <a:endParaRPr sz="3100">
              <a:solidFill>
                <a:schemeClr val="dk2"/>
              </a:solidFill>
              <a:latin typeface="Orbitron Black"/>
              <a:ea typeface="Orbitron Black"/>
              <a:cs typeface="Orbitron Black"/>
              <a:sym typeface="Orbitron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accent6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By 2030</a:t>
            </a:r>
            <a:endParaRPr sz="3100">
              <a:solidFill>
                <a:schemeClr val="accent6"/>
              </a:solidFill>
              <a:latin typeface="Orbitron Black"/>
              <a:ea typeface="Orbitron Black"/>
              <a:cs typeface="Orbitron Black"/>
              <a:sym typeface="Orbitron Blac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03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p59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who will build the Metaverse?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8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p60"/>
          <p:cNvSpPr txBox="1"/>
          <p:nvPr>
            <p:ph type="title"/>
          </p:nvPr>
        </p:nvSpPr>
        <p:spPr>
          <a:xfrm>
            <a:off x="430950" y="535000"/>
            <a:ext cx="8282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Global</a:t>
            </a:r>
            <a:r>
              <a:rPr lang="en"/>
              <a:t> Mass</a:t>
            </a:r>
            <a:r>
              <a:rPr lang="en"/>
              <a:t> Developer Training Program will Solve the Talent Shortage</a:t>
            </a:r>
            <a:endParaRPr/>
          </a:p>
        </p:txBody>
      </p:sp>
      <p:grpSp>
        <p:nvGrpSpPr>
          <p:cNvPr id="2010" name="Google Shape;2010;p60"/>
          <p:cNvGrpSpPr/>
          <p:nvPr/>
        </p:nvGrpSpPr>
        <p:grpSpPr>
          <a:xfrm>
            <a:off x="2031256" y="1662700"/>
            <a:ext cx="5081484" cy="2812761"/>
            <a:chOff x="2654821" y="2311071"/>
            <a:chExt cx="2279715" cy="1262120"/>
          </a:xfrm>
        </p:grpSpPr>
        <p:grpSp>
          <p:nvGrpSpPr>
            <p:cNvPr id="2011" name="Google Shape;2011;p60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012" name="Google Shape;2012;p60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013" name="Google Shape;2013;p60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4" name="Google Shape;2014;p60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015" name="Google Shape;2015;p60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2016" name="Google Shape;2016;p60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017" name="Google Shape;2017;p60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2018" name="Google Shape;2018;p60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9" name="Google Shape;2019;p60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0" name="Google Shape;2020;p60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1" name="Google Shape;2021;p60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022" name="Google Shape;2022;p60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023" name="Google Shape;2023;p60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024" name="Google Shape;2024;p60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025" name="Google Shape;2025;p60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26" name="Google Shape;2026;p60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027" name="Google Shape;2027;p60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028" name="Google Shape;2028;p60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60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60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60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60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3" name="Google Shape;2033;p60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034" name="Google Shape;2034;p60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60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2036" name="Google Shape;2036;p60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037" name="Google Shape;2037;p60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60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039" name="Google Shape;2039;p60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2040" name="Google Shape;2040;p60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041" name="Google Shape;2041;p60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60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2043" name="Google Shape;2043;p60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044" name="Google Shape;2044;p60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045" name="Google Shape;2045;p60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6" name="Google Shape;2046;p60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047" name="Google Shape;2047;p60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2048" name="Google Shape;2048;p60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049" name="Google Shape;2049;p60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0" name="Google Shape;2050;p60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051" name="Google Shape;2051;p60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052" name="Google Shape;2052;p60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053" name="Google Shape;2053;p60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2054" name="Google Shape;2054;p60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055" name="Google Shape;2055;p60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056" name="Google Shape;2056;p60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7" name="Google Shape;2057;p60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058" name="Google Shape;2058;p60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059" name="Google Shape;2059;p60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60" name="Google Shape;2060;p60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0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0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063" name="Google Shape;2063;p60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064" name="Google Shape;2064;p60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60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60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60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60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60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60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60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60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60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60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60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60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60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60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60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080" name="Google Shape;2080;p60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0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0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0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0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0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0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0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0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0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0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0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0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0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0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0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0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0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0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0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100" name="Google Shape;2100;p60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101" name="Google Shape;2101;p60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02" name="Google Shape;2102;p60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103" name="Google Shape;2103;p60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60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05" name="Google Shape;2105;p60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06" name="Google Shape;2106;p60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107" name="Google Shape;2107;p60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60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60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60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11" name="Google Shape;2111;p60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0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0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0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0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0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0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18" name="Google Shape;2118;p60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2119" name="Google Shape;2119;p60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60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60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60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23" name="Google Shape;2123;p60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0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0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0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0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0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0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0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60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0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0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0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60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60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0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0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60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60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60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60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60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60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60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60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60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60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60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60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60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52" name="Google Shape;2152;p60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2153" name="Google Shape;2153;p60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60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55" name="Google Shape;2155;p60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56" name="Google Shape;2156;p60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2157" name="Google Shape;2157;p60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2158" name="Google Shape;2158;p60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9" name="Google Shape;2159;p60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2160" name="Google Shape;2160;p60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60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62" name="Google Shape;2162;p60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60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60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60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60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60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60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60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70" name="Google Shape;2170;p60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2171" name="Google Shape;2171;p60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60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60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60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75" name="Google Shape;2175;p60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60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60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60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60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0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0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0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83" name="Google Shape;2183;p60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2184" name="Google Shape;2184;p60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60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60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60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88" name="Google Shape;2188;p60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60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60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60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60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60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60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60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60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0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0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0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0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0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60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60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0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205" name="Google Shape;2205;p60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60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0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0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0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0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0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0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60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60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60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60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217" name="Google Shape;2217;p60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60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60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60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60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60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60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60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60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60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60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0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60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30" name="Google Shape;2230;p60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2231" name="Google Shape;2231;p60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60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33" name="Google Shape;2233;p60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0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0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0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60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60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60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60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60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242" name="Google Shape;2242;p60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60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60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0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0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0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60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60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0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60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252" name="Google Shape;2252;p60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0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0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60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60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60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258" name="Google Shape;2258;p60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60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60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60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60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0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0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cap="rnd" cmpd="sng" w="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0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0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0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p61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TypeScript</a:t>
            </a:r>
            <a:endParaRPr/>
          </a:p>
        </p:txBody>
      </p:sp>
      <p:sp>
        <p:nvSpPr>
          <p:cNvPr id="2273" name="Google Shape;2273;p61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&amp; Backend Development</a:t>
            </a:r>
            <a:endParaRPr/>
          </a:p>
        </p:txBody>
      </p:sp>
      <p:sp>
        <p:nvSpPr>
          <p:cNvPr id="2274" name="Google Shape;2274;p61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 Code</a:t>
            </a:r>
            <a:endParaRPr/>
          </a:p>
        </p:txBody>
      </p:sp>
      <p:sp>
        <p:nvSpPr>
          <p:cNvPr id="2275" name="Google Shape;2275;p61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Integrated Development Environment</a:t>
            </a:r>
            <a:endParaRPr/>
          </a:p>
        </p:txBody>
      </p:sp>
      <p:sp>
        <p:nvSpPr>
          <p:cNvPr id="2276" name="Google Shape;2276;p61"/>
          <p:cNvSpPr txBox="1"/>
          <p:nvPr>
            <p:ph idx="4" type="title"/>
          </p:nvPr>
        </p:nvSpPr>
        <p:spPr>
          <a:xfrm>
            <a:off x="72002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CDK</a:t>
            </a:r>
            <a:endParaRPr/>
          </a:p>
        </p:txBody>
      </p:sp>
      <p:sp>
        <p:nvSpPr>
          <p:cNvPr id="2277" name="Google Shape;2277;p61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2278" name="Google Shape;2278;p61"/>
          <p:cNvSpPr txBox="1"/>
          <p:nvPr>
            <p:ph idx="6" type="title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Serverless</a:t>
            </a:r>
            <a:endParaRPr/>
          </a:p>
        </p:txBody>
      </p:sp>
      <p:sp>
        <p:nvSpPr>
          <p:cNvPr id="2279" name="Google Shape;2279;p61"/>
          <p:cNvSpPr txBox="1"/>
          <p:nvPr>
            <p:ph idx="7" type="subTitle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Lambda, API Gateway, AppSync, and Aurora for API Development</a:t>
            </a:r>
            <a:endParaRPr/>
          </a:p>
        </p:txBody>
      </p:sp>
      <p:sp>
        <p:nvSpPr>
          <p:cNvPr id="2280" name="Google Shape;2280;p61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 Skill Set: Web2</a:t>
            </a:r>
            <a:endParaRPr/>
          </a:p>
        </p:txBody>
      </p:sp>
      <p:sp>
        <p:nvSpPr>
          <p:cNvPr id="2281" name="Google Shape;2281;p61"/>
          <p:cNvSpPr txBox="1"/>
          <p:nvPr>
            <p:ph idx="8" type="title"/>
          </p:nvPr>
        </p:nvSpPr>
        <p:spPr>
          <a:xfrm>
            <a:off x="5966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Next.js</a:t>
            </a:r>
            <a:endParaRPr/>
          </a:p>
        </p:txBody>
      </p:sp>
      <p:sp>
        <p:nvSpPr>
          <p:cNvPr id="2282" name="Google Shape;2282;p61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 Development Framework</a:t>
            </a:r>
            <a:endParaRPr/>
          </a:p>
        </p:txBody>
      </p:sp>
      <p:sp>
        <p:nvSpPr>
          <p:cNvPr id="2283" name="Google Shape;2283;p61"/>
          <p:cNvSpPr txBox="1"/>
          <p:nvPr>
            <p:ph idx="13" type="title"/>
          </p:nvPr>
        </p:nvSpPr>
        <p:spPr>
          <a:xfrm>
            <a:off x="5966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</a:t>
            </a:r>
            <a:endParaRPr/>
          </a:p>
        </p:txBody>
      </p:sp>
      <p:sp>
        <p:nvSpPr>
          <p:cNvPr id="2284" name="Google Shape;2284;p61"/>
          <p:cNvSpPr txBox="1"/>
          <p:nvPr>
            <p:ph idx="14" type="subTitle"/>
          </p:nvPr>
        </p:nvSpPr>
        <p:spPr>
          <a:xfrm>
            <a:off x="5966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Panacloud CLI for API Development</a:t>
            </a:r>
            <a:endParaRPr/>
          </a:p>
        </p:txBody>
      </p:sp>
      <p:pic>
        <p:nvPicPr>
          <p:cNvPr id="2285" name="Google Shape;228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2650" y="119682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6" name="Google Shape;2286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8163" y="1219326"/>
            <a:ext cx="527698" cy="527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7" name="Google Shape;2287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8700" y="119682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8" name="Google Shape;2288;p61"/>
          <p:cNvPicPr preferRelativeResize="0"/>
          <p:nvPr/>
        </p:nvPicPr>
        <p:blipFill rotWithShape="1">
          <a:blip r:embed="rId6">
            <a:alphaModFix/>
          </a:blip>
          <a:srcRect b="0" l="0" r="55970" t="0"/>
          <a:stretch/>
        </p:blipFill>
        <p:spPr>
          <a:xfrm>
            <a:off x="1662825" y="2948650"/>
            <a:ext cx="527675" cy="504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9" name="Google Shape;2289;p6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28100" y="2936838"/>
            <a:ext cx="527675" cy="52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0" name="Google Shape;2290;p6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81925" y="2936825"/>
            <a:ext cx="527675" cy="52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1" name="Google Shape;2291;p6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35750" y="2936825"/>
            <a:ext cx="527675" cy="52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2" name="Google Shape;2292;p6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591634" y="2959325"/>
            <a:ext cx="1206791" cy="48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4"/>
          <p:cNvSpPr txBox="1"/>
          <p:nvPr>
            <p:ph type="title"/>
          </p:nvPr>
        </p:nvSpPr>
        <p:spPr>
          <a:xfrm>
            <a:off x="2775856" y="3073850"/>
            <a:ext cx="5652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—Matthew Ball</a:t>
            </a:r>
            <a:endParaRPr/>
          </a:p>
        </p:txBody>
      </p:sp>
      <p:sp>
        <p:nvSpPr>
          <p:cNvPr id="333" name="Google Shape;333;p44"/>
          <p:cNvSpPr txBox="1"/>
          <p:nvPr>
            <p:ph idx="1" type="subTitle"/>
          </p:nvPr>
        </p:nvSpPr>
        <p:spPr>
          <a:xfrm>
            <a:off x="521700" y="1537750"/>
            <a:ext cx="7907100" cy="15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“</a:t>
            </a:r>
            <a:r>
              <a:rPr lang="en" sz="2300"/>
              <a:t>The future of the internet: A massively-scaled, persistent, interactive, and interoperable real-time platform comprised of </a:t>
            </a:r>
            <a:r>
              <a:rPr b="1" lang="en" sz="2300"/>
              <a:t>interconnected virtual worlds where people can socialize, work, transact, play, and create</a:t>
            </a:r>
            <a:r>
              <a:rPr lang="en" sz="2300"/>
              <a:t>.</a:t>
            </a:r>
            <a:r>
              <a:rPr lang="en" sz="2300"/>
              <a:t>”</a:t>
            </a:r>
            <a:endParaRPr sz="2300"/>
          </a:p>
        </p:txBody>
      </p:sp>
      <p:pic>
        <p:nvPicPr>
          <p:cNvPr id="334" name="Google Shape;3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9875" y="3758991"/>
            <a:ext cx="798800" cy="120790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4"/>
          <p:cNvSpPr txBox="1"/>
          <p:nvPr/>
        </p:nvSpPr>
        <p:spPr>
          <a:xfrm>
            <a:off x="4102300" y="40551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The Metaverse: And How it Will Revolutionize Everything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6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p62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Ethereum</a:t>
            </a:r>
            <a:endParaRPr/>
          </a:p>
        </p:txBody>
      </p:sp>
      <p:sp>
        <p:nvSpPr>
          <p:cNvPr id="2298" name="Google Shape;2298;p62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Solidity</a:t>
            </a:r>
            <a:endParaRPr/>
          </a:p>
        </p:txBody>
      </p:sp>
      <p:sp>
        <p:nvSpPr>
          <p:cNvPr id="2299" name="Google Shape;2299;p62"/>
          <p:cNvSpPr txBox="1"/>
          <p:nvPr>
            <p:ph idx="4" type="title"/>
          </p:nvPr>
        </p:nvSpPr>
        <p:spPr>
          <a:xfrm>
            <a:off x="720025" y="29858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Hardhat</a:t>
            </a:r>
            <a:endParaRPr/>
          </a:p>
        </p:txBody>
      </p:sp>
      <p:sp>
        <p:nvSpPr>
          <p:cNvPr id="2300" name="Google Shape;2300;p62"/>
          <p:cNvSpPr txBox="1"/>
          <p:nvPr>
            <p:ph idx="6" type="title"/>
          </p:nvPr>
        </p:nvSpPr>
        <p:spPr>
          <a:xfrm>
            <a:off x="3343075" y="29858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Ethers.js</a:t>
            </a:r>
            <a:endParaRPr/>
          </a:p>
        </p:txBody>
      </p:sp>
      <p:sp>
        <p:nvSpPr>
          <p:cNvPr id="2301" name="Google Shape;2301;p62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 Skill Set: Web3</a:t>
            </a:r>
            <a:endParaRPr/>
          </a:p>
        </p:txBody>
      </p:sp>
      <p:sp>
        <p:nvSpPr>
          <p:cNvPr id="2302" name="Google Shape;2302;p62"/>
          <p:cNvSpPr txBox="1"/>
          <p:nvPr>
            <p:ph idx="8" type="title"/>
          </p:nvPr>
        </p:nvSpPr>
        <p:spPr>
          <a:xfrm>
            <a:off x="5926025" y="1724675"/>
            <a:ext cx="2538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OpenZeppelin</a:t>
            </a:r>
            <a:endParaRPr/>
          </a:p>
        </p:txBody>
      </p:sp>
      <p:sp>
        <p:nvSpPr>
          <p:cNvPr id="2303" name="Google Shape;2303;p62"/>
          <p:cNvSpPr txBox="1"/>
          <p:nvPr>
            <p:ph idx="13" type="title"/>
          </p:nvPr>
        </p:nvSpPr>
        <p:spPr>
          <a:xfrm>
            <a:off x="5966075" y="29858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Metamask</a:t>
            </a:r>
            <a:endParaRPr/>
          </a:p>
        </p:txBody>
      </p:sp>
      <p:pic>
        <p:nvPicPr>
          <p:cNvPr id="2304" name="Google Shape;230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2826" y="1219326"/>
            <a:ext cx="527677" cy="527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5" name="Google Shape;2305;p62"/>
          <p:cNvPicPr preferRelativeResize="0"/>
          <p:nvPr/>
        </p:nvPicPr>
        <p:blipFill rotWithShape="1">
          <a:blip r:embed="rId4">
            <a:alphaModFix/>
          </a:blip>
          <a:srcRect b="0" l="2121" r="48317" t="0"/>
          <a:stretch/>
        </p:blipFill>
        <p:spPr>
          <a:xfrm>
            <a:off x="4281925" y="1196825"/>
            <a:ext cx="572700" cy="572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06" name="Google Shape;2306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8675" y="1196813"/>
            <a:ext cx="572700" cy="572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07" name="Google Shape;2307;p62"/>
          <p:cNvPicPr preferRelativeResize="0"/>
          <p:nvPr/>
        </p:nvPicPr>
        <p:blipFill rotWithShape="1">
          <a:blip r:embed="rId6">
            <a:alphaModFix/>
          </a:blip>
          <a:srcRect b="0" l="0" r="65782" t="0"/>
          <a:stretch/>
        </p:blipFill>
        <p:spPr>
          <a:xfrm>
            <a:off x="1640313" y="2535540"/>
            <a:ext cx="572700" cy="415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8" name="Google Shape;2308;p6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85650" y="2457138"/>
            <a:ext cx="572700" cy="572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09" name="Google Shape;2309;p6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08675" y="2457138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0" name="Google Shape;2310;p62"/>
          <p:cNvSpPr txBox="1"/>
          <p:nvPr>
            <p:ph idx="4" type="title"/>
          </p:nvPr>
        </p:nvSpPr>
        <p:spPr>
          <a:xfrm>
            <a:off x="720025" y="4246925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Alchemy</a:t>
            </a:r>
            <a:endParaRPr/>
          </a:p>
        </p:txBody>
      </p:sp>
      <p:sp>
        <p:nvSpPr>
          <p:cNvPr id="2311" name="Google Shape;2311;p62"/>
          <p:cNvSpPr txBox="1"/>
          <p:nvPr>
            <p:ph idx="6" type="title"/>
          </p:nvPr>
        </p:nvSpPr>
        <p:spPr>
          <a:xfrm>
            <a:off x="3343075" y="4246925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Graph</a:t>
            </a:r>
            <a:endParaRPr/>
          </a:p>
        </p:txBody>
      </p:sp>
      <p:sp>
        <p:nvSpPr>
          <p:cNvPr id="2312" name="Google Shape;2312;p62"/>
          <p:cNvSpPr txBox="1"/>
          <p:nvPr>
            <p:ph idx="13" type="title"/>
          </p:nvPr>
        </p:nvSpPr>
        <p:spPr>
          <a:xfrm>
            <a:off x="5966075" y="4246925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Chainlink</a:t>
            </a:r>
            <a:endParaRPr/>
          </a:p>
        </p:txBody>
      </p:sp>
      <p:pic>
        <p:nvPicPr>
          <p:cNvPr id="2313" name="Google Shape;2313;p6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640303" y="3718266"/>
            <a:ext cx="572700" cy="572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14" name="Google Shape;2314;p6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285650" y="371747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5" name="Google Shape;2315;p62"/>
          <p:cNvPicPr preferRelativeResize="0"/>
          <p:nvPr/>
        </p:nvPicPr>
        <p:blipFill rotWithShape="1">
          <a:blip r:embed="rId11">
            <a:alphaModFix/>
          </a:blip>
          <a:srcRect b="26696" l="20573" r="20544" t="19609"/>
          <a:stretch/>
        </p:blipFill>
        <p:spPr>
          <a:xfrm>
            <a:off x="6904175" y="3717475"/>
            <a:ext cx="581700" cy="572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9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" name="Google Shape;2320;p63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C#</a:t>
            </a:r>
            <a:endParaRPr/>
          </a:p>
        </p:txBody>
      </p:sp>
      <p:sp>
        <p:nvSpPr>
          <p:cNvPr id="2321" name="Google Shape;2321;p63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 XR Programming</a:t>
            </a:r>
            <a:endParaRPr/>
          </a:p>
        </p:txBody>
      </p:sp>
      <p:sp>
        <p:nvSpPr>
          <p:cNvPr id="2322" name="Google Shape;2322;p63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 3D</a:t>
            </a:r>
            <a:endParaRPr/>
          </a:p>
        </p:txBody>
      </p:sp>
      <p:sp>
        <p:nvSpPr>
          <p:cNvPr id="2323" name="Google Shape;2323;p63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Development Platform</a:t>
            </a:r>
            <a:endParaRPr/>
          </a:p>
        </p:txBody>
      </p:sp>
      <p:sp>
        <p:nvSpPr>
          <p:cNvPr id="2324" name="Google Shape;2324;p63"/>
          <p:cNvSpPr txBox="1"/>
          <p:nvPr>
            <p:ph idx="4" type="title"/>
          </p:nvPr>
        </p:nvSpPr>
        <p:spPr>
          <a:xfrm>
            <a:off x="72002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Graphics</a:t>
            </a:r>
            <a:endParaRPr/>
          </a:p>
        </p:txBody>
      </p:sp>
      <p:sp>
        <p:nvSpPr>
          <p:cNvPr id="2325" name="Google Shape;2325;p63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Graphics Programming</a:t>
            </a:r>
            <a:endParaRPr/>
          </a:p>
        </p:txBody>
      </p:sp>
      <p:sp>
        <p:nvSpPr>
          <p:cNvPr id="2326" name="Google Shape;2326;p63"/>
          <p:cNvSpPr txBox="1"/>
          <p:nvPr>
            <p:ph idx="6" type="title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DAPP</a:t>
            </a:r>
            <a:endParaRPr/>
          </a:p>
        </p:txBody>
      </p:sp>
      <p:sp>
        <p:nvSpPr>
          <p:cNvPr id="2327" name="Google Shape;2327;p63"/>
          <p:cNvSpPr txBox="1"/>
          <p:nvPr>
            <p:ph idx="7" type="subTitle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Designing Metaverse DAPP Experiences</a:t>
            </a:r>
            <a:endParaRPr/>
          </a:p>
        </p:txBody>
      </p:sp>
      <p:sp>
        <p:nvSpPr>
          <p:cNvPr id="2328" name="Google Shape;2328;p6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 Skill Set: Meta 3D</a:t>
            </a:r>
            <a:endParaRPr/>
          </a:p>
        </p:txBody>
      </p:sp>
      <p:sp>
        <p:nvSpPr>
          <p:cNvPr id="2329" name="Google Shape;2329;p63"/>
          <p:cNvSpPr txBox="1"/>
          <p:nvPr>
            <p:ph idx="8" type="title"/>
          </p:nvPr>
        </p:nvSpPr>
        <p:spPr>
          <a:xfrm>
            <a:off x="5966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Blender</a:t>
            </a:r>
            <a:endParaRPr/>
          </a:p>
        </p:txBody>
      </p:sp>
      <p:sp>
        <p:nvSpPr>
          <p:cNvPr id="2330" name="Google Shape;2330;p63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Modeling</a:t>
            </a:r>
            <a:endParaRPr/>
          </a:p>
        </p:txBody>
      </p:sp>
      <p:pic>
        <p:nvPicPr>
          <p:cNvPr id="2331" name="Google Shape;233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2815" y="1186725"/>
            <a:ext cx="527675" cy="592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2" name="Google Shape;2332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5663" y="119682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3" name="Google Shape;2333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8675" y="1196813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4" name="Google Shape;2334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40313" y="2914313"/>
            <a:ext cx="572700" cy="572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35" name="Google Shape;2335;p63"/>
          <p:cNvPicPr preferRelativeResize="0"/>
          <p:nvPr/>
        </p:nvPicPr>
        <p:blipFill rotWithShape="1">
          <a:blip r:embed="rId7">
            <a:alphaModFix/>
          </a:blip>
          <a:srcRect b="0" l="21817" r="21851" t="0"/>
          <a:stretch/>
        </p:blipFill>
        <p:spPr>
          <a:xfrm>
            <a:off x="4285650" y="2914755"/>
            <a:ext cx="572700" cy="571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64"/>
          <p:cNvSpPr txBox="1"/>
          <p:nvPr>
            <p:ph idx="1" type="body"/>
          </p:nvPr>
        </p:nvSpPr>
        <p:spPr>
          <a:xfrm>
            <a:off x="715100" y="1388250"/>
            <a:ext cx="5013600" cy="36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en"/>
              <a:t>O</a:t>
            </a:r>
            <a:r>
              <a:rPr lang="en"/>
              <a:t>nsite, Online, and Pre-recorded classes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en"/>
              <a:t>Partnerships with Universities and NGOs to utilize excess capacity on weekends and evenings.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en"/>
              <a:t>Onsite classes in auditoriums.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en"/>
              <a:t>Four hours of onsite classes per week, the rest in online classes and recorded videos.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en"/>
              <a:t>Two hours of online classes per week.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en"/>
              <a:t>Students selected based on entrance exams at a mass level.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en"/>
              <a:t>Program cost less than $20 per month.</a:t>
            </a:r>
            <a:endParaRPr/>
          </a:p>
        </p:txBody>
      </p:sp>
      <p:sp>
        <p:nvSpPr>
          <p:cNvPr id="2341" name="Google Shape;2341;p64"/>
          <p:cNvSpPr txBox="1"/>
          <p:nvPr>
            <p:ph type="title"/>
          </p:nvPr>
        </p:nvSpPr>
        <p:spPr>
          <a:xfrm>
            <a:off x="715100" y="815550"/>
            <a:ext cx="7273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Year Certification Program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5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46" name="Google Shape;2346;p65"/>
          <p:cNvGraphicFramePr/>
          <p:nvPr/>
        </p:nvGraphicFramePr>
        <p:xfrm>
          <a:off x="1865675" y="115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{877E46E8-E02B-42A8-875B-7B4453673972}</a:tableStyleId>
              </a:tblPr>
              <a:tblGrid>
                <a:gridCol w="342900"/>
                <a:gridCol w="638175"/>
                <a:gridCol w="514350"/>
                <a:gridCol w="3133725"/>
                <a:gridCol w="342900"/>
              </a:tblGrid>
              <a:tr h="200025">
                <a:tc gridSpan="5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PGD in Web 3 and Metaverse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</a:tr>
              <a:tr h="342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ID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Quarter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C-Code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Course Title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Cr-H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Intro to Computer Science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Introduction to Programming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Object Oriented Programming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4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Advanced Web 2.0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5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Metaverse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6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Smart Contract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7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Decentralized App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8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Cross Platform Metaverse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9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Serverless API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10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4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Advanced Web 3.0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4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Computer Graphics Programming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4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Designing &amp; Developing Metaverse DApp Experiences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Total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36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47" name="Google Shape;2347;p65"/>
          <p:cNvSpPr txBox="1"/>
          <p:nvPr>
            <p:ph type="title"/>
          </p:nvPr>
        </p:nvSpPr>
        <p:spPr>
          <a:xfrm>
            <a:off x="715100" y="586950"/>
            <a:ext cx="7273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Year </a:t>
            </a:r>
            <a:r>
              <a:rPr lang="en"/>
              <a:t>Post Graduate Diploma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52" name="Google Shape;2352;p66"/>
          <p:cNvGraphicFramePr/>
          <p:nvPr/>
        </p:nvGraphicFramePr>
        <p:xfrm>
          <a:off x="791350" y="1230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{877E46E8-E02B-42A8-875B-7B4453673972}</a:tableStyleId>
              </a:tblPr>
              <a:tblGrid>
                <a:gridCol w="343775"/>
                <a:gridCol w="639800"/>
                <a:gridCol w="515650"/>
                <a:gridCol w="3141650"/>
                <a:gridCol w="2540050"/>
                <a:gridCol w="382850"/>
              </a:tblGrid>
              <a:tr h="129375">
                <a:tc gridSpan="6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Associate's Degree in Computer Science (Web 3 and Metaverse)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</a:tr>
              <a:tr h="221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ID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Semester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C-Code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Course Title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Description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Cr-H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Intro to Computer Science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Web 3 &amp; the Metaverse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Introduction to Programming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C# for Metaverse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Object Oriented Programming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TypeScript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4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English-I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Expository Writing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5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UI/UX Design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Arts &amp; Humanities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6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Linear Algebra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Quantitative Reasoning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7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Advanced Web 2.0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NextJS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8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Metaverse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Unity &amp; C#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9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Smart Contract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Solidity &amp; Hardhat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10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English-II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Expository Writing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Pakistan Studies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Civilization Courses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Applied Physics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Natural Sciences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53" name="Google Shape;2353;p66"/>
          <p:cNvSpPr txBox="1"/>
          <p:nvPr>
            <p:ph type="title"/>
          </p:nvPr>
        </p:nvSpPr>
        <p:spPr>
          <a:xfrm>
            <a:off x="715100" y="586950"/>
            <a:ext cx="7273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 Year Associate’s Degree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7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58" name="Google Shape;2358;p67"/>
          <p:cNvGraphicFramePr/>
          <p:nvPr/>
        </p:nvGraphicFramePr>
        <p:xfrm>
          <a:off x="791350" y="1230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{877E46E8-E02B-42A8-875B-7B4453673972}</a:tableStyleId>
              </a:tblPr>
              <a:tblGrid>
                <a:gridCol w="343775"/>
                <a:gridCol w="639800"/>
                <a:gridCol w="515650"/>
                <a:gridCol w="3141650"/>
                <a:gridCol w="2540050"/>
                <a:gridCol w="382850"/>
              </a:tblGrid>
              <a:tr h="129375">
                <a:tc gridSpan="6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Associate's Degree in Computer Science (Web 3 and Metaverse)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</a:tr>
              <a:tr h="221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ID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Semester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C-Code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Course Title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Description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Cr-H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Decentralized App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EthersJS, NextJS, &amp; Solidity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14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Cross Platform Metaverse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Unity &amp; C#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15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Serverless API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Amazon Web Services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16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English-III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Expository Writing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17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Tokenomics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Social Sciences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18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Physics for Game Developers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Natural Sciences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1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19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4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Advanced Web 3.0 Development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DAO, Oracles, Graphs, DeFi, &amp; Tokenomics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20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4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Computer Graphics Programming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Quantitative Reasoning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1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21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4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Designing &amp; Developing Metaverse DApp Experiences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Arts &amp; Humanities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22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4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Political Science &amp; Government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Social Sciences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7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23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4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Comparative Religion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Elective - Civilization Courses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3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9375">
                <a:tc gridSpan="5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accent6"/>
                          </a:solidFill>
                        </a:rPr>
                        <a:t>Total</a:t>
                      </a:r>
                      <a:endParaRPr b="1"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6"/>
                          </a:solidFill>
                        </a:rPr>
                        <a:t>69</a:t>
                      </a:r>
                      <a:endParaRPr sz="900">
                        <a:solidFill>
                          <a:schemeClr val="accent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59" name="Google Shape;2359;p67"/>
          <p:cNvSpPr txBox="1"/>
          <p:nvPr>
            <p:ph type="title"/>
          </p:nvPr>
        </p:nvSpPr>
        <p:spPr>
          <a:xfrm>
            <a:off x="715100" y="586950"/>
            <a:ext cx="7273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Year Associate’s Degree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3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p68"/>
          <p:cNvSpPr txBox="1"/>
          <p:nvPr>
            <p:ph type="title"/>
          </p:nvPr>
        </p:nvSpPr>
        <p:spPr>
          <a:xfrm>
            <a:off x="1851000" y="1611750"/>
            <a:ext cx="5442000" cy="12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Why Us?</a:t>
            </a:r>
            <a:endParaRPr sz="5100"/>
          </a:p>
        </p:txBody>
      </p:sp>
      <p:sp>
        <p:nvSpPr>
          <p:cNvPr id="2365" name="Google Shape;2365;p68"/>
          <p:cNvSpPr txBox="1"/>
          <p:nvPr>
            <p:ph idx="1" type="subTitle"/>
          </p:nvPr>
        </p:nvSpPr>
        <p:spPr>
          <a:xfrm>
            <a:off x="1851000" y="2846250"/>
            <a:ext cx="54420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Extensive Experience of Conducting Mass Training Programs. Currently, we are running the President of Pakistan’s Initiative for AI &amp; Computing (PIAIC).</a:t>
            </a:r>
            <a:endParaRPr/>
          </a:p>
        </p:txBody>
      </p:sp>
      <p:pic>
        <p:nvPicPr>
          <p:cNvPr id="2366" name="Google Shape;2366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5450" y="3755200"/>
            <a:ext cx="553100" cy="759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7" name="Google Shape;2367;p68"/>
          <p:cNvSpPr txBox="1"/>
          <p:nvPr/>
        </p:nvSpPr>
        <p:spPr>
          <a:xfrm>
            <a:off x="3072000" y="45979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hakra Petch"/>
                <a:ea typeface="Chakra Petch"/>
                <a:cs typeface="Chakra Petch"/>
                <a:sym typeface="Chakra Petch"/>
                <a:hlinkClick r:id="rId4"/>
              </a:rPr>
              <a:t>www.piaic.org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1" name="Shape 2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2" name="Google Shape;2372;p69"/>
          <p:cNvGrpSpPr/>
          <p:nvPr/>
        </p:nvGrpSpPr>
        <p:grpSpPr>
          <a:xfrm>
            <a:off x="259833" y="1852850"/>
            <a:ext cx="1915527" cy="1735150"/>
            <a:chOff x="3154233" y="1852850"/>
            <a:chExt cx="1915527" cy="1735150"/>
          </a:xfrm>
        </p:grpSpPr>
        <p:sp>
          <p:nvSpPr>
            <p:cNvPr id="2373" name="Google Shape;2373;p69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69"/>
            <p:cNvSpPr txBox="1"/>
            <p:nvPr/>
          </p:nvSpPr>
          <p:spPr>
            <a:xfrm>
              <a:off x="3154233" y="3216600"/>
              <a:ext cx="692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1998</a:t>
              </a:r>
              <a:endParaRPr b="1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75" name="Google Shape;2375;p69"/>
            <p:cNvSpPr txBox="1"/>
            <p:nvPr/>
          </p:nvSpPr>
          <p:spPr>
            <a:xfrm>
              <a:off x="3386760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Web 3.0 Faculty Training</a:t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Started training Web 2.0 and Web 3.0 Faculty Members who are Mainly Developers.</a:t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376" name="Google Shape;2376;p69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2377" name="Google Shape;2377;p69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378" name="Google Shape;2378;p69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379" name="Google Shape;2379;p69"/>
          <p:cNvGrpSpPr/>
          <p:nvPr/>
        </p:nvGrpSpPr>
        <p:grpSpPr>
          <a:xfrm>
            <a:off x="1523396" y="2702596"/>
            <a:ext cx="1928205" cy="1744206"/>
            <a:chOff x="1828196" y="2702596"/>
            <a:chExt cx="1928205" cy="1744206"/>
          </a:xfrm>
        </p:grpSpPr>
        <p:sp>
          <p:nvSpPr>
            <p:cNvPr id="2380" name="Google Shape;2380;p69"/>
            <p:cNvSpPr/>
            <p:nvPr/>
          </p:nvSpPr>
          <p:spPr>
            <a:xfrm>
              <a:off x="2191011" y="3079475"/>
              <a:ext cx="12948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69"/>
            <p:cNvSpPr txBox="1"/>
            <p:nvPr/>
          </p:nvSpPr>
          <p:spPr>
            <a:xfrm>
              <a:off x="1828196" y="2702596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2000</a:t>
              </a:r>
              <a:endParaRPr b="1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82" name="Google Shape;2382;p69"/>
            <p:cNvSpPr txBox="1"/>
            <p:nvPr/>
          </p:nvSpPr>
          <p:spPr>
            <a:xfrm>
              <a:off x="2073401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AI and Cloud Faculty Training</a:t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Started Training AI and Cloud Faculty Members who are Mainly Developers</a:t>
              </a:r>
              <a:endParaRPr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383" name="Google Shape;2383;p69"/>
            <p:cNvGrpSpPr/>
            <p:nvPr/>
          </p:nvGrpSpPr>
          <p:grpSpPr>
            <a:xfrm rot="10800000">
              <a:off x="2149293" y="3079467"/>
              <a:ext cx="92400" cy="411825"/>
              <a:chOff x="2072481" y="2563700"/>
              <a:chExt cx="92400" cy="411825"/>
            </a:xfrm>
          </p:grpSpPr>
          <p:cxnSp>
            <p:nvCxnSpPr>
              <p:cNvPr id="2384" name="Google Shape;2384;p69"/>
              <p:cNvCxnSpPr/>
              <p:nvPr/>
            </p:nvCxnSpPr>
            <p:spPr>
              <a:xfrm>
                <a:off x="2118681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385" name="Google Shape;2385;p69"/>
              <p:cNvSpPr/>
              <p:nvPr/>
            </p:nvSpPr>
            <p:spPr>
              <a:xfrm>
                <a:off x="2072481" y="2563700"/>
                <a:ext cx="92400" cy="92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86" name="Google Shape;2386;p69"/>
          <p:cNvGrpSpPr/>
          <p:nvPr/>
        </p:nvGrpSpPr>
        <p:grpSpPr>
          <a:xfrm>
            <a:off x="2849433" y="1852850"/>
            <a:ext cx="1915527" cy="1735150"/>
            <a:chOff x="3154233" y="1852850"/>
            <a:chExt cx="1915527" cy="1735150"/>
          </a:xfrm>
        </p:grpSpPr>
        <p:sp>
          <p:nvSpPr>
            <p:cNvPr id="2387" name="Google Shape;2387;p69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69"/>
            <p:cNvSpPr txBox="1"/>
            <p:nvPr/>
          </p:nvSpPr>
          <p:spPr>
            <a:xfrm>
              <a:off x="3154233" y="3216600"/>
              <a:ext cx="692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2001</a:t>
              </a:r>
              <a:endParaRPr b="1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89" name="Google Shape;2389;p69"/>
            <p:cNvSpPr txBox="1"/>
            <p:nvPr/>
          </p:nvSpPr>
          <p:spPr>
            <a:xfrm>
              <a:off x="3386760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Mass Training Started in Pakistan</a:t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Training started at a Mass Level in Major Cities of Pakistan in AI, Cloud, and Blockchain .</a:t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390" name="Google Shape;2390;p69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2391" name="Google Shape;2391;p69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392" name="Google Shape;2392;p69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393" name="Google Shape;2393;p69"/>
          <p:cNvGrpSpPr/>
          <p:nvPr/>
        </p:nvGrpSpPr>
        <p:grpSpPr>
          <a:xfrm>
            <a:off x="4108370" y="2702600"/>
            <a:ext cx="1935027" cy="1744202"/>
            <a:chOff x="4413170" y="2702600"/>
            <a:chExt cx="1935027" cy="1744202"/>
          </a:xfrm>
        </p:grpSpPr>
        <p:sp>
          <p:nvSpPr>
            <p:cNvPr id="2394" name="Google Shape;2394;p69"/>
            <p:cNvSpPr/>
            <p:nvPr/>
          </p:nvSpPr>
          <p:spPr>
            <a:xfrm>
              <a:off x="4780421" y="3079475"/>
              <a:ext cx="12948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95" name="Google Shape;2395;p69"/>
            <p:cNvGrpSpPr/>
            <p:nvPr/>
          </p:nvGrpSpPr>
          <p:grpSpPr>
            <a:xfrm rot="10800000">
              <a:off x="4737413" y="3079467"/>
              <a:ext cx="92400" cy="411825"/>
              <a:chOff x="2070100" y="2563700"/>
              <a:chExt cx="92400" cy="411825"/>
            </a:xfrm>
          </p:grpSpPr>
          <p:cxnSp>
            <p:nvCxnSpPr>
              <p:cNvPr id="2396" name="Google Shape;2396;p69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397" name="Google Shape;2397;p69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highlight>
                    <a:schemeClr val="accent6"/>
                  </a:highlight>
                </a:endParaRPr>
              </a:p>
            </p:txBody>
          </p:sp>
        </p:grpSp>
        <p:sp>
          <p:nvSpPr>
            <p:cNvPr id="2398" name="Google Shape;2398;p69"/>
            <p:cNvSpPr txBox="1"/>
            <p:nvPr/>
          </p:nvSpPr>
          <p:spPr>
            <a:xfrm>
              <a:off x="4413170" y="2702600"/>
              <a:ext cx="10683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Jan 2022</a:t>
              </a:r>
              <a:endParaRPr b="1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99" name="Google Shape;2399;p69"/>
            <p:cNvSpPr txBox="1"/>
            <p:nvPr/>
          </p:nvSpPr>
          <p:spPr>
            <a:xfrm>
              <a:off x="4665197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Started Developing Web 3 Products</a:t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Founded Web 3 Startups</a:t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00" name="Google Shape;2400;p69"/>
          <p:cNvGrpSpPr/>
          <p:nvPr/>
        </p:nvGrpSpPr>
        <p:grpSpPr>
          <a:xfrm>
            <a:off x="5402948" y="1852850"/>
            <a:ext cx="1953782" cy="1735150"/>
            <a:chOff x="5707748" y="1852850"/>
            <a:chExt cx="1953782" cy="1735150"/>
          </a:xfrm>
        </p:grpSpPr>
        <p:sp>
          <p:nvSpPr>
            <p:cNvPr id="2401" name="Google Shape;2401;p69"/>
            <p:cNvSpPr/>
            <p:nvPr/>
          </p:nvSpPr>
          <p:spPr>
            <a:xfrm>
              <a:off x="6075125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02" name="Google Shape;2402;p69"/>
            <p:cNvGrpSpPr/>
            <p:nvPr/>
          </p:nvGrpSpPr>
          <p:grpSpPr>
            <a:xfrm>
              <a:off x="6031394" y="2800065"/>
              <a:ext cx="92400" cy="411825"/>
              <a:chOff x="845575" y="2563700"/>
              <a:chExt cx="92400" cy="411825"/>
            </a:xfrm>
          </p:grpSpPr>
          <p:cxnSp>
            <p:nvCxnSpPr>
              <p:cNvPr id="2403" name="Google Shape;2403;p69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404" name="Google Shape;2404;p69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05" name="Google Shape;2405;p69"/>
            <p:cNvSpPr txBox="1"/>
            <p:nvPr/>
          </p:nvSpPr>
          <p:spPr>
            <a:xfrm>
              <a:off x="5707748" y="3216600"/>
              <a:ext cx="991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Aug 2022</a:t>
              </a:r>
              <a:endParaRPr b="1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06" name="Google Shape;2406;p69"/>
            <p:cNvSpPr txBox="1"/>
            <p:nvPr/>
          </p:nvSpPr>
          <p:spPr>
            <a:xfrm>
              <a:off x="5978530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Limited Metaverse Nationwide Training in Pakistan</a:t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Started Training Metaverse Faculty Members and early adopters across Pakistan. .</a:t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07" name="Google Shape;2407;p69"/>
          <p:cNvGrpSpPr/>
          <p:nvPr/>
        </p:nvGrpSpPr>
        <p:grpSpPr>
          <a:xfrm>
            <a:off x="6699196" y="2702596"/>
            <a:ext cx="2142441" cy="1744206"/>
            <a:chOff x="7003996" y="2702596"/>
            <a:chExt cx="2142441" cy="1744206"/>
          </a:xfrm>
        </p:grpSpPr>
        <p:sp>
          <p:nvSpPr>
            <p:cNvPr id="2408" name="Google Shape;2408;p69"/>
            <p:cNvSpPr/>
            <p:nvPr/>
          </p:nvSpPr>
          <p:spPr>
            <a:xfrm>
              <a:off x="7369837" y="3079475"/>
              <a:ext cx="17766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09" name="Google Shape;2409;p69"/>
            <p:cNvGrpSpPr/>
            <p:nvPr/>
          </p:nvGrpSpPr>
          <p:grpSpPr>
            <a:xfrm rot="10800000">
              <a:off x="7328221" y="3079467"/>
              <a:ext cx="92400" cy="411825"/>
              <a:chOff x="2070100" y="2563700"/>
              <a:chExt cx="92400" cy="411825"/>
            </a:xfrm>
          </p:grpSpPr>
          <p:cxnSp>
            <p:nvCxnSpPr>
              <p:cNvPr id="2410" name="Google Shape;2410;p69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411" name="Google Shape;2411;p69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12" name="Google Shape;2412;p69"/>
            <p:cNvSpPr txBox="1"/>
            <p:nvPr/>
          </p:nvSpPr>
          <p:spPr>
            <a:xfrm>
              <a:off x="7003996" y="2702596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2023</a:t>
              </a:r>
              <a:endParaRPr b="1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13" name="Google Shape;2413;p69"/>
            <p:cNvSpPr txBox="1"/>
            <p:nvPr/>
          </p:nvSpPr>
          <p:spPr>
            <a:xfrm>
              <a:off x="7256967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Metaverse Mass Nationwide Training </a:t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Launch a Mass Training Program all over Pakistan. Incorporate it in Regular University Programs..</a:t>
              </a:r>
              <a:endParaRPr b="1" sz="8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414" name="Google Shape;2414;p69"/>
          <p:cNvSpPr txBox="1"/>
          <p:nvPr/>
        </p:nvSpPr>
        <p:spPr>
          <a:xfrm>
            <a:off x="487500" y="594550"/>
            <a:ext cx="7849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D026E1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The Pakistan Panaverse Timeline</a:t>
            </a:r>
            <a:endParaRPr sz="2800">
              <a:solidFill>
                <a:srgbClr val="D026E1"/>
              </a:solidFill>
              <a:latin typeface="Orbitron Black"/>
              <a:ea typeface="Orbitron Black"/>
              <a:cs typeface="Orbitron Black"/>
              <a:sym typeface="Orbitron Black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8" name="Shape 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9" name="Google Shape;2419;p70"/>
          <p:cNvSpPr txBox="1"/>
          <p:nvPr/>
        </p:nvSpPr>
        <p:spPr>
          <a:xfrm>
            <a:off x="487500" y="594550"/>
            <a:ext cx="7849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D026E1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The Global Panaverse Timeline</a:t>
            </a:r>
            <a:endParaRPr sz="2800">
              <a:solidFill>
                <a:srgbClr val="D026E1"/>
              </a:solidFill>
              <a:latin typeface="Orbitron Black"/>
              <a:ea typeface="Orbitron Black"/>
              <a:cs typeface="Orbitron Black"/>
              <a:sym typeface="Orbitron Black"/>
            </a:endParaRPr>
          </a:p>
        </p:txBody>
      </p:sp>
      <p:grpSp>
        <p:nvGrpSpPr>
          <p:cNvPr id="2420" name="Google Shape;2420;p70"/>
          <p:cNvGrpSpPr/>
          <p:nvPr/>
        </p:nvGrpSpPr>
        <p:grpSpPr>
          <a:xfrm>
            <a:off x="259822" y="1852850"/>
            <a:ext cx="1915538" cy="1735150"/>
            <a:chOff x="3154222" y="1852850"/>
            <a:chExt cx="1915538" cy="1735150"/>
          </a:xfrm>
        </p:grpSpPr>
        <p:sp>
          <p:nvSpPr>
            <p:cNvPr id="2421" name="Google Shape;2421;p70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70"/>
            <p:cNvSpPr txBox="1"/>
            <p:nvPr/>
          </p:nvSpPr>
          <p:spPr>
            <a:xfrm>
              <a:off x="3154222" y="3216600"/>
              <a:ext cx="9246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Aug 2022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23" name="Google Shape;2423;p70"/>
            <p:cNvSpPr txBox="1"/>
            <p:nvPr/>
          </p:nvSpPr>
          <p:spPr>
            <a:xfrm>
              <a:off x="3386760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Web 3.0 Startup and Services in USA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Launch Web 3.0 API startup and Services companies in West and East Coasts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424" name="Google Shape;2424;p70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2425" name="Google Shape;2425;p70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426" name="Google Shape;2426;p70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427" name="Google Shape;2427;p70"/>
          <p:cNvGrpSpPr/>
          <p:nvPr/>
        </p:nvGrpSpPr>
        <p:grpSpPr>
          <a:xfrm>
            <a:off x="1523403" y="2702600"/>
            <a:ext cx="1928198" cy="1744202"/>
            <a:chOff x="1828203" y="2702600"/>
            <a:chExt cx="1928198" cy="1744202"/>
          </a:xfrm>
        </p:grpSpPr>
        <p:sp>
          <p:nvSpPr>
            <p:cNvPr id="2428" name="Google Shape;2428;p70"/>
            <p:cNvSpPr/>
            <p:nvPr/>
          </p:nvSpPr>
          <p:spPr>
            <a:xfrm>
              <a:off x="2191011" y="3079475"/>
              <a:ext cx="12948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70"/>
            <p:cNvSpPr txBox="1"/>
            <p:nvPr/>
          </p:nvSpPr>
          <p:spPr>
            <a:xfrm>
              <a:off x="1828203" y="2702600"/>
              <a:ext cx="1294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March 2023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30" name="Google Shape;2430;p70"/>
            <p:cNvSpPr txBox="1"/>
            <p:nvPr/>
          </p:nvSpPr>
          <p:spPr>
            <a:xfrm>
              <a:off x="2073401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Web 3.0 Startup and Services in Dubai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Launch Web 3.0 Asset Fractionalization Startup and Exchange in Dubai. Also offer Web 3.0 and Metaverse Services.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431" name="Google Shape;2431;p70"/>
            <p:cNvGrpSpPr/>
            <p:nvPr/>
          </p:nvGrpSpPr>
          <p:grpSpPr>
            <a:xfrm rot="10800000">
              <a:off x="2149293" y="3079467"/>
              <a:ext cx="92400" cy="411825"/>
              <a:chOff x="2072481" y="2563700"/>
              <a:chExt cx="92400" cy="411825"/>
            </a:xfrm>
          </p:grpSpPr>
          <p:cxnSp>
            <p:nvCxnSpPr>
              <p:cNvPr id="2432" name="Google Shape;2432;p70"/>
              <p:cNvCxnSpPr/>
              <p:nvPr/>
            </p:nvCxnSpPr>
            <p:spPr>
              <a:xfrm>
                <a:off x="2118681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433" name="Google Shape;2433;p70"/>
              <p:cNvSpPr/>
              <p:nvPr/>
            </p:nvSpPr>
            <p:spPr>
              <a:xfrm>
                <a:off x="2072481" y="2563700"/>
                <a:ext cx="92400" cy="92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34" name="Google Shape;2434;p70"/>
          <p:cNvGrpSpPr/>
          <p:nvPr/>
        </p:nvGrpSpPr>
        <p:grpSpPr>
          <a:xfrm>
            <a:off x="2849421" y="1852850"/>
            <a:ext cx="1915539" cy="1735150"/>
            <a:chOff x="3154221" y="1852850"/>
            <a:chExt cx="1915539" cy="1735150"/>
          </a:xfrm>
        </p:grpSpPr>
        <p:sp>
          <p:nvSpPr>
            <p:cNvPr id="2435" name="Google Shape;2435;p70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70"/>
            <p:cNvSpPr txBox="1"/>
            <p:nvPr/>
          </p:nvSpPr>
          <p:spPr>
            <a:xfrm>
              <a:off x="3154221" y="3216600"/>
              <a:ext cx="10185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June 2023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37" name="Google Shape;2437;p70"/>
            <p:cNvSpPr txBox="1"/>
            <p:nvPr/>
          </p:nvSpPr>
          <p:spPr>
            <a:xfrm>
              <a:off x="3386760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Metaverse Services in USA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Launch Metaverse Services in USA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438" name="Google Shape;2438;p70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2439" name="Google Shape;2439;p70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440" name="Google Shape;2440;p70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441" name="Google Shape;2441;p70"/>
          <p:cNvGrpSpPr/>
          <p:nvPr/>
        </p:nvGrpSpPr>
        <p:grpSpPr>
          <a:xfrm>
            <a:off x="4108370" y="2702600"/>
            <a:ext cx="1935027" cy="1744202"/>
            <a:chOff x="4413170" y="2702600"/>
            <a:chExt cx="1935027" cy="1744202"/>
          </a:xfrm>
        </p:grpSpPr>
        <p:sp>
          <p:nvSpPr>
            <p:cNvPr id="2442" name="Google Shape;2442;p70"/>
            <p:cNvSpPr/>
            <p:nvPr/>
          </p:nvSpPr>
          <p:spPr>
            <a:xfrm>
              <a:off x="4780421" y="3079475"/>
              <a:ext cx="12948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43" name="Google Shape;2443;p70"/>
            <p:cNvGrpSpPr/>
            <p:nvPr/>
          </p:nvGrpSpPr>
          <p:grpSpPr>
            <a:xfrm rot="10800000">
              <a:off x="4737413" y="3079467"/>
              <a:ext cx="92400" cy="411825"/>
              <a:chOff x="2070100" y="2563700"/>
              <a:chExt cx="92400" cy="411825"/>
            </a:xfrm>
          </p:grpSpPr>
          <p:cxnSp>
            <p:nvCxnSpPr>
              <p:cNvPr id="2444" name="Google Shape;2444;p70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445" name="Google Shape;2445;p70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46" name="Google Shape;2446;p70"/>
            <p:cNvSpPr txBox="1"/>
            <p:nvPr/>
          </p:nvSpPr>
          <p:spPr>
            <a:xfrm>
              <a:off x="4413170" y="2702600"/>
              <a:ext cx="10683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Aug 2023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47" name="Google Shape;2447;p70"/>
            <p:cNvSpPr txBox="1"/>
            <p:nvPr/>
          </p:nvSpPr>
          <p:spPr>
            <a:xfrm>
              <a:off x="4665197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Metaverse and Web 3.0 Training and Services in Dubai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Will start offering Web 3.0 Services and Training with Local Partners in Dubai.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48" name="Google Shape;2448;p70"/>
          <p:cNvGrpSpPr/>
          <p:nvPr/>
        </p:nvGrpSpPr>
        <p:grpSpPr>
          <a:xfrm>
            <a:off x="5402948" y="1852850"/>
            <a:ext cx="1953782" cy="1735150"/>
            <a:chOff x="5707748" y="1852850"/>
            <a:chExt cx="1953782" cy="1735150"/>
          </a:xfrm>
        </p:grpSpPr>
        <p:sp>
          <p:nvSpPr>
            <p:cNvPr id="2449" name="Google Shape;2449;p70"/>
            <p:cNvSpPr/>
            <p:nvPr/>
          </p:nvSpPr>
          <p:spPr>
            <a:xfrm>
              <a:off x="6075125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50" name="Google Shape;2450;p70"/>
            <p:cNvGrpSpPr/>
            <p:nvPr/>
          </p:nvGrpSpPr>
          <p:grpSpPr>
            <a:xfrm>
              <a:off x="6031394" y="2800065"/>
              <a:ext cx="92400" cy="411825"/>
              <a:chOff x="845575" y="2563700"/>
              <a:chExt cx="92400" cy="411825"/>
            </a:xfrm>
          </p:grpSpPr>
          <p:cxnSp>
            <p:nvCxnSpPr>
              <p:cNvPr id="2451" name="Google Shape;2451;p70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452" name="Google Shape;2452;p70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53" name="Google Shape;2453;p70"/>
            <p:cNvSpPr txBox="1"/>
            <p:nvPr/>
          </p:nvSpPr>
          <p:spPr>
            <a:xfrm>
              <a:off x="5707748" y="3216600"/>
              <a:ext cx="991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Jan 2024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54" name="Google Shape;2454;p70"/>
            <p:cNvSpPr txBox="1"/>
            <p:nvPr/>
          </p:nvSpPr>
          <p:spPr>
            <a:xfrm>
              <a:off x="5978530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Metaverse and Web 3.0 Training in China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Will start offering Metaverse and Web 3.0 Training with Local Partners in China.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55" name="Google Shape;2455;p70"/>
          <p:cNvGrpSpPr/>
          <p:nvPr/>
        </p:nvGrpSpPr>
        <p:grpSpPr>
          <a:xfrm>
            <a:off x="6699196" y="2702596"/>
            <a:ext cx="2142441" cy="1744206"/>
            <a:chOff x="7003996" y="2702596"/>
            <a:chExt cx="2142441" cy="1744206"/>
          </a:xfrm>
        </p:grpSpPr>
        <p:sp>
          <p:nvSpPr>
            <p:cNvPr id="2456" name="Google Shape;2456;p70"/>
            <p:cNvSpPr/>
            <p:nvPr/>
          </p:nvSpPr>
          <p:spPr>
            <a:xfrm>
              <a:off x="7369837" y="3079475"/>
              <a:ext cx="17766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57" name="Google Shape;2457;p70"/>
            <p:cNvGrpSpPr/>
            <p:nvPr/>
          </p:nvGrpSpPr>
          <p:grpSpPr>
            <a:xfrm rot="10800000">
              <a:off x="7328221" y="3079467"/>
              <a:ext cx="92400" cy="411825"/>
              <a:chOff x="2070100" y="2563700"/>
              <a:chExt cx="92400" cy="411825"/>
            </a:xfrm>
          </p:grpSpPr>
          <p:cxnSp>
            <p:nvCxnSpPr>
              <p:cNvPr id="2458" name="Google Shape;2458;p70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459" name="Google Shape;2459;p70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60" name="Google Shape;2460;p70"/>
            <p:cNvSpPr txBox="1"/>
            <p:nvPr/>
          </p:nvSpPr>
          <p:spPr>
            <a:xfrm>
              <a:off x="7003996" y="2702596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2024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61" name="Google Shape;2461;p70"/>
            <p:cNvSpPr txBox="1"/>
            <p:nvPr/>
          </p:nvSpPr>
          <p:spPr>
            <a:xfrm>
              <a:off x="7256967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Metaverse and Web 3.0 Training in Turkey and Egypt 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Will start offering Metaverse and Web 3.0 Training with Local Partners in Turkey and Egypt.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5" name="Shape 2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6" name="Google Shape;2466;p71"/>
          <p:cNvSpPr txBox="1"/>
          <p:nvPr>
            <p:ph type="title"/>
          </p:nvPr>
        </p:nvSpPr>
        <p:spPr>
          <a:xfrm>
            <a:off x="715100" y="1838850"/>
            <a:ext cx="450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Metaverse &amp; Web3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Program</a:t>
            </a:r>
            <a:endParaRPr/>
          </a:p>
        </p:txBody>
      </p:sp>
      <p:sp>
        <p:nvSpPr>
          <p:cNvPr id="2467" name="Google Shape;2467;p71"/>
          <p:cNvSpPr txBox="1"/>
          <p:nvPr>
            <p:ph idx="1" type="subTitle"/>
          </p:nvPr>
        </p:nvSpPr>
        <p:spPr>
          <a:xfrm>
            <a:off x="715100" y="2563950"/>
            <a:ext cx="4137300" cy="46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www.panaverse.co</a:t>
            </a:r>
            <a:endParaRPr/>
          </a:p>
        </p:txBody>
      </p:sp>
      <p:grpSp>
        <p:nvGrpSpPr>
          <p:cNvPr id="2468" name="Google Shape;2468;p71"/>
          <p:cNvGrpSpPr/>
          <p:nvPr/>
        </p:nvGrpSpPr>
        <p:grpSpPr>
          <a:xfrm>
            <a:off x="5480684" y="1405534"/>
            <a:ext cx="2943321" cy="2321028"/>
            <a:chOff x="5349850" y="1784575"/>
            <a:chExt cx="3127200" cy="2466030"/>
          </a:xfrm>
        </p:grpSpPr>
        <p:sp>
          <p:nvSpPr>
            <p:cNvPr id="2469" name="Google Shape;2469;p71"/>
            <p:cNvSpPr/>
            <p:nvPr/>
          </p:nvSpPr>
          <p:spPr>
            <a:xfrm>
              <a:off x="5351500" y="1784575"/>
              <a:ext cx="3123900" cy="2124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A="11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71"/>
            <p:cNvSpPr/>
            <p:nvPr/>
          </p:nvSpPr>
          <p:spPr>
            <a:xfrm>
              <a:off x="6347981" y="3901979"/>
              <a:ext cx="1130938" cy="348626"/>
            </a:xfrm>
            <a:custGeom>
              <a:rect b="b" l="l" r="r" t="t"/>
              <a:pathLst>
                <a:path extrusionOk="0" h="29125" w="94481">
                  <a:moveTo>
                    <a:pt x="79805" y="18317"/>
                  </a:moveTo>
                  <a:cubicBezTo>
                    <a:pt x="74117" y="12515"/>
                    <a:pt x="73889" y="1"/>
                    <a:pt x="73889" y="1"/>
                  </a:cubicBezTo>
                  <a:lnTo>
                    <a:pt x="20592" y="1"/>
                  </a:lnTo>
                  <a:cubicBezTo>
                    <a:pt x="20592" y="1"/>
                    <a:pt x="20364" y="12515"/>
                    <a:pt x="14676" y="18317"/>
                  </a:cubicBezTo>
                  <a:cubicBezTo>
                    <a:pt x="8931" y="24175"/>
                    <a:pt x="1" y="29124"/>
                    <a:pt x="15529" y="29124"/>
                  </a:cubicBezTo>
                  <a:lnTo>
                    <a:pt x="78952" y="29124"/>
                  </a:lnTo>
                  <a:cubicBezTo>
                    <a:pt x="94480" y="29124"/>
                    <a:pt x="85493" y="24175"/>
                    <a:pt x="79805" y="183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A="11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71" name="Google Shape;2471;p71"/>
            <p:cNvCxnSpPr/>
            <p:nvPr/>
          </p:nvCxnSpPr>
          <p:spPr>
            <a:xfrm>
              <a:off x="5349850" y="3639257"/>
              <a:ext cx="31272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A="11000" stPos="0" sy="-100000" ky="0"/>
            </a:effectLst>
          </p:spPr>
        </p:cxnSp>
        <p:sp>
          <p:nvSpPr>
            <p:cNvPr id="2472" name="Google Shape;2472;p71"/>
            <p:cNvSpPr/>
            <p:nvPr/>
          </p:nvSpPr>
          <p:spPr>
            <a:xfrm>
              <a:off x="6851500" y="3714725"/>
              <a:ext cx="123900" cy="123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A="1100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473" name="Google Shape;2473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1850" y="1517250"/>
            <a:ext cx="2681400" cy="151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5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“The metaverse is a 3D version of the Internet and computing at large.”</a:t>
            </a:r>
            <a:endParaRPr sz="2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Metaverse?</a:t>
            </a:r>
            <a:endParaRPr/>
          </a:p>
        </p:txBody>
      </p:sp>
      <p:pic>
        <p:nvPicPr>
          <p:cNvPr descr="From virtual versions of ourselves to augmented reality, big brands like Meta (formerly Facebook) and Microsoft are creating technology to develop the metaverse. But what actually is it?&#10;&#10;Please subscribe HERE http://bit.ly/1rbfUog&#10;&#10;#Metaverse #BBCNews" id="346" name="Google Shape;346;p46" title="What is the metaverse? - BBC New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Facebook’s Vision for Metaverse</a:t>
            </a:r>
            <a:endParaRPr/>
          </a:p>
        </p:txBody>
      </p:sp>
      <p:pic>
        <p:nvPicPr>
          <p:cNvPr descr="Meta (formerly Facebook) shares its vision for what the metaverse could be like.&#10;&#10;--&#10;More VR News: https://RoadtoVR.com&#10;&#10;Follow Road to VR:&#10;Twitter: https://twitter.com/rtovr&#10;Facebook: https://facebook.com/roadtovr&#10;&#10;Keep your finger on the pulse of the XR industry with the Daily Roundup, the most important news in one daily email.: https://roadtovr.com/newsletter-daily-news-roundup/" id="352" name="Google Shape;352;p47" title="Facebook's Vision of the Metaverse in 3 Minute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Metaverse Use Cases</a:t>
            </a:r>
            <a:endParaRPr/>
          </a:p>
        </p:txBody>
      </p:sp>
      <p:pic>
        <p:nvPicPr>
          <p:cNvPr id="358" name="Google Shape;35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99260"/>
            <a:ext cx="9144003" cy="3844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9"/>
          <p:cNvSpPr txBox="1"/>
          <p:nvPr>
            <p:ph type="title"/>
          </p:nvPr>
        </p:nvSpPr>
        <p:spPr>
          <a:xfrm>
            <a:off x="1851000" y="1611750"/>
            <a:ext cx="5442000" cy="12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13</a:t>
            </a:r>
            <a:r>
              <a:rPr lang="en" sz="7200"/>
              <a:t> Trillion</a:t>
            </a:r>
            <a:endParaRPr sz="7200"/>
          </a:p>
        </p:txBody>
      </p:sp>
      <p:sp>
        <p:nvSpPr>
          <p:cNvPr id="364" name="Google Shape;364;p49"/>
          <p:cNvSpPr txBox="1"/>
          <p:nvPr>
            <p:ph idx="1" type="subTitle"/>
          </p:nvPr>
        </p:nvSpPr>
        <p:spPr>
          <a:xfrm>
            <a:off x="1851000" y="2846250"/>
            <a:ext cx="54420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Citi estimates that total addressable market for the Metaverse Economy could grow from $8 Trillion to $13 Trillion with 5 billion unique global users by 2030.</a:t>
            </a:r>
            <a:endParaRPr/>
          </a:p>
        </p:txBody>
      </p:sp>
      <p:sp>
        <p:nvSpPr>
          <p:cNvPr id="365" name="Google Shape;365;p49"/>
          <p:cNvSpPr txBox="1"/>
          <p:nvPr>
            <p:ph idx="1" type="subTitle"/>
          </p:nvPr>
        </p:nvSpPr>
        <p:spPr>
          <a:xfrm>
            <a:off x="1851000" y="3662250"/>
            <a:ext cx="54420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Metaverse and Money: Decrypting the Future</a:t>
            </a:r>
            <a:endParaRPr sz="1100"/>
          </a:p>
        </p:txBody>
      </p:sp>
      <p:pic>
        <p:nvPicPr>
          <p:cNvPr id="366" name="Google Shape;36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1973" y="4204000"/>
            <a:ext cx="560074" cy="364275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Metaverse Market Potential</a:t>
            </a:r>
            <a:endParaRPr/>
          </a:p>
        </p:txBody>
      </p:sp>
      <p:pic>
        <p:nvPicPr>
          <p:cNvPr id="372" name="Google Shape;37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8474"/>
            <a:ext cx="9144002" cy="3885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1"/>
          <p:cNvSpPr txBox="1"/>
          <p:nvPr>
            <p:ph idx="1" type="body"/>
          </p:nvPr>
        </p:nvSpPr>
        <p:spPr>
          <a:xfrm>
            <a:off x="715099" y="1693050"/>
            <a:ext cx="5013600" cy="23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Metaverse will include existing forms of payments such as credit cards with Fiat money.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 addition, new forms of payments will be accepted:</a:t>
            </a:r>
            <a:endParaRPr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en"/>
              <a:t>Cryptocurrency &amp; Tokens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en"/>
              <a:t>Stablecoins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en"/>
              <a:t>Central Bank Digital Currencies (CBDCs)</a:t>
            </a:r>
            <a:endParaRPr/>
          </a:p>
        </p:txBody>
      </p:sp>
      <p:sp>
        <p:nvSpPr>
          <p:cNvPr id="378" name="Google Shape;378;p51"/>
          <p:cNvSpPr txBox="1"/>
          <p:nvPr>
            <p:ph type="title"/>
          </p:nvPr>
        </p:nvSpPr>
        <p:spPr>
          <a:xfrm>
            <a:off x="715100" y="1120350"/>
            <a:ext cx="654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Money in the Metaverse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keting Challenges of VR by Slidesgo">
  <a:themeElements>
    <a:clrScheme name="Simple Light">
      <a:dk1>
        <a:srgbClr val="010D26"/>
      </a:dk1>
      <a:lt1>
        <a:srgbClr val="8509FB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